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7"/>
  </p:notesMasterIdLst>
  <p:sldIdLst>
    <p:sldId id="663" r:id="rId3"/>
    <p:sldId id="259" r:id="rId4"/>
    <p:sldId id="696" r:id="rId5"/>
    <p:sldId id="471" r:id="rId6"/>
    <p:sldId id="717" r:id="rId7"/>
    <p:sldId id="718" r:id="rId8"/>
    <p:sldId id="611" r:id="rId9"/>
    <p:sldId id="659" r:id="rId10"/>
    <p:sldId id="719" r:id="rId11"/>
    <p:sldId id="690" r:id="rId12"/>
    <p:sldId id="716" r:id="rId13"/>
    <p:sldId id="660" r:id="rId14"/>
    <p:sldId id="661" r:id="rId15"/>
    <p:sldId id="710" r:id="rId16"/>
    <p:sldId id="662" r:id="rId17"/>
    <p:sldId id="711" r:id="rId18"/>
    <p:sldId id="666" r:id="rId19"/>
    <p:sldId id="664" r:id="rId20"/>
    <p:sldId id="667" r:id="rId21"/>
    <p:sldId id="669" r:id="rId22"/>
    <p:sldId id="720" r:id="rId23"/>
    <p:sldId id="695" r:id="rId24"/>
    <p:sldId id="671" r:id="rId25"/>
    <p:sldId id="721" r:id="rId26"/>
    <p:sldId id="672" r:id="rId27"/>
    <p:sldId id="673" r:id="rId28"/>
    <p:sldId id="674" r:id="rId29"/>
    <p:sldId id="675" r:id="rId30"/>
    <p:sldId id="677" r:id="rId31"/>
    <p:sldId id="676" r:id="rId32"/>
    <p:sldId id="678" r:id="rId33"/>
    <p:sldId id="679" r:id="rId34"/>
    <p:sldId id="680" r:id="rId35"/>
    <p:sldId id="681" r:id="rId36"/>
    <p:sldId id="392" r:id="rId37"/>
    <p:sldId id="682" r:id="rId38"/>
    <p:sldId id="684" r:id="rId39"/>
    <p:sldId id="685" r:id="rId40"/>
    <p:sldId id="686" r:id="rId41"/>
    <p:sldId id="687" r:id="rId42"/>
    <p:sldId id="688" r:id="rId43"/>
    <p:sldId id="446" r:id="rId44"/>
    <p:sldId id="447" r:id="rId45"/>
    <p:sldId id="448" r:id="rId46"/>
    <p:sldId id="714" r:id="rId47"/>
    <p:sldId id="689" r:id="rId48"/>
    <p:sldId id="722" r:id="rId49"/>
    <p:sldId id="693" r:id="rId50"/>
    <p:sldId id="715" r:id="rId51"/>
    <p:sldId id="698" r:id="rId52"/>
    <p:sldId id="699" r:id="rId53"/>
    <p:sldId id="694" r:id="rId54"/>
    <p:sldId id="707" r:id="rId55"/>
    <p:sldId id="723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27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1792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0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9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udytonight.com/data-structures/linked-list-vs-array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github.com/pdgetrf/array_queue/blob/WithLinkedList/src/test/java/QueueComparison.java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erkeleybeacon.com/time-to-look-at-the-silver-lining/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76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65422-E9E8-7643-B6FB-9E745E7DC7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Remove the limitation of capacity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4C3C4A-FB67-3543-B5CC-99C9A9EB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3DD0E-F414-B840-9F05-A2B76FE390B0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Better/smarter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CB4BD-18D4-4547-A88A-3B149862F65B}"/>
              </a:ext>
            </a:extLst>
          </p:cNvPr>
          <p:cNvSpPr txBox="1"/>
          <p:nvPr/>
        </p:nvSpPr>
        <p:spPr>
          <a:xfrm>
            <a:off x="1389528" y="4193920"/>
            <a:ext cx="5890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Different data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7D4C3-647A-5B48-870F-FD68FDE9857C}"/>
              </a:ext>
            </a:extLst>
          </p:cNvPr>
          <p:cNvSpPr txBox="1"/>
          <p:nvPr/>
        </p:nvSpPr>
        <p:spPr>
          <a:xfrm>
            <a:off x="1048088" y="3255598"/>
            <a:ext cx="6232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highlight>
                  <a:srgbClr val="808080"/>
                </a:highlight>
              </a:rPr>
              <a:t>Option 1: Better/smarter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8E17D-32BD-A644-ABFA-732FB495838D}"/>
              </a:ext>
            </a:extLst>
          </p:cNvPr>
          <p:cNvSpPr txBox="1"/>
          <p:nvPr/>
        </p:nvSpPr>
        <p:spPr>
          <a:xfrm>
            <a:off x="7566869" y="3707934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Cavolini" panose="03000502040302020204" pitchFamily="66" charset="0"/>
                <a:cs typeface="Cavolini" panose="03000502040302020204" pitchFamily="66" charset="0"/>
              </a:rPr>
              <a:t>Faster</a:t>
            </a:r>
            <a:r>
              <a:rPr lang="zh-CN" alt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1400" dirty="0">
                <a:latin typeface="Cavolini" panose="03000502040302020204" pitchFamily="66" charset="0"/>
                <a:cs typeface="Cavolini" panose="03000502040302020204" pitchFamily="66" charset="0"/>
              </a:rPr>
              <a:t>driver</a:t>
            </a:r>
            <a:endParaRPr lang="en-US" sz="14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BC7E0-28CD-F244-A921-D63DBC464BA2}"/>
              </a:ext>
            </a:extLst>
          </p:cNvPr>
          <p:cNvSpPr txBox="1"/>
          <p:nvPr/>
        </p:nvSpPr>
        <p:spPr>
          <a:xfrm>
            <a:off x="7566869" y="454541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Cavolini" panose="03000502040302020204" pitchFamily="66" charset="0"/>
                <a:cs typeface="Cavolini" panose="03000502040302020204" pitchFamily="66" charset="0"/>
              </a:rPr>
              <a:t>Faster</a:t>
            </a:r>
            <a:r>
              <a:rPr lang="zh-CN" alt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altLang="zh-CN" sz="1400" dirty="0">
                <a:latin typeface="Cavolini" panose="03000502040302020204" pitchFamily="66" charset="0"/>
                <a:cs typeface="Cavolini" panose="03000502040302020204" pitchFamily="66" charset="0"/>
              </a:rPr>
              <a:t>car</a:t>
            </a:r>
            <a:endParaRPr lang="en-US" sz="14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3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9" grpId="1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F84DB0-7C3E-8B45-A5EF-1A8BC6F5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Introducing…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8A9E8-08AB-F24A-85F3-64515FE4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4020">
            <a:off x="2141084" y="4017198"/>
            <a:ext cx="52451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27C2B-3A60-4A4D-9A73-7E2A5993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15" y="509182"/>
            <a:ext cx="3455565" cy="2501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396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52673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11840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71007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30174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9341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85088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76755" y="183689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C9313B-CAB6-394B-91AA-ED114F80B204}"/>
              </a:ext>
            </a:extLst>
          </p:cNvPr>
          <p:cNvGrpSpPr/>
          <p:nvPr/>
        </p:nvGrpSpPr>
        <p:grpSpPr>
          <a:xfrm>
            <a:off x="1175445" y="2536140"/>
            <a:ext cx="5327990" cy="401889"/>
            <a:chOff x="1124598" y="2814044"/>
            <a:chExt cx="5327990" cy="401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ED6145-C584-9043-A6E9-1AFA07D29B64}"/>
                </a:ext>
              </a:extLst>
            </p:cNvPr>
            <p:cNvSpPr txBox="1"/>
            <p:nvPr/>
          </p:nvSpPr>
          <p:spPr>
            <a:xfrm>
              <a:off x="2673115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859CCF-0C04-9045-AFD5-0ADEFD4C48E6}"/>
                </a:ext>
              </a:extLst>
            </p:cNvPr>
            <p:cNvSpPr txBox="1"/>
            <p:nvPr/>
          </p:nvSpPr>
          <p:spPr>
            <a:xfrm>
              <a:off x="3212553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9D5C75-F3DF-8C48-86CA-6FEAAF579636}"/>
                </a:ext>
              </a:extLst>
            </p:cNvPr>
            <p:cNvSpPr txBox="1"/>
            <p:nvPr/>
          </p:nvSpPr>
          <p:spPr>
            <a:xfrm>
              <a:off x="380422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6F38D2-45A2-794C-B327-5131CE08107B}"/>
                </a:ext>
              </a:extLst>
            </p:cNvPr>
            <p:cNvSpPr txBox="1"/>
            <p:nvPr/>
          </p:nvSpPr>
          <p:spPr>
            <a:xfrm>
              <a:off x="4395893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206DEC-072F-E747-B0E5-D218F012A559}"/>
                </a:ext>
              </a:extLst>
            </p:cNvPr>
            <p:cNvSpPr txBox="1"/>
            <p:nvPr/>
          </p:nvSpPr>
          <p:spPr>
            <a:xfrm>
              <a:off x="5019794" y="281404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912FC5-5277-5F47-A701-929D357F35CD}"/>
                </a:ext>
              </a:extLst>
            </p:cNvPr>
            <p:cNvSpPr txBox="1"/>
            <p:nvPr/>
          </p:nvSpPr>
          <p:spPr>
            <a:xfrm>
              <a:off x="5559232" y="28158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7B5E1B-5536-9543-A636-B0ECED2CD740}"/>
                </a:ext>
              </a:extLst>
            </p:cNvPr>
            <p:cNvSpPr txBox="1"/>
            <p:nvPr/>
          </p:nvSpPr>
          <p:spPr>
            <a:xfrm>
              <a:off x="6150902" y="281404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C192AC-ACF8-634D-9B68-3B084B06B332}"/>
                </a:ext>
              </a:extLst>
            </p:cNvPr>
            <p:cNvSpPr txBox="1"/>
            <p:nvPr/>
          </p:nvSpPr>
          <p:spPr>
            <a:xfrm>
              <a:off x="1124598" y="2829433"/>
              <a:ext cx="124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Array index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14034F-65CD-6949-8B5D-2C4D32D1521C}"/>
              </a:ext>
            </a:extLst>
          </p:cNvPr>
          <p:cNvGrpSpPr/>
          <p:nvPr/>
        </p:nvGrpSpPr>
        <p:grpSpPr>
          <a:xfrm>
            <a:off x="1004726" y="2995800"/>
            <a:ext cx="5762644" cy="523220"/>
            <a:chOff x="953879" y="3273704"/>
            <a:chExt cx="5762644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576F2-4485-A740-AD72-08C8D651087D}"/>
                </a:ext>
              </a:extLst>
            </p:cNvPr>
            <p:cNvSpPr txBox="1"/>
            <p:nvPr/>
          </p:nvSpPr>
          <p:spPr>
            <a:xfrm>
              <a:off x="2621217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CC6E59-0CB2-B74D-9EE4-9DD5755A9420}"/>
                </a:ext>
              </a:extLst>
            </p:cNvPr>
            <p:cNvSpPr txBox="1"/>
            <p:nvPr/>
          </p:nvSpPr>
          <p:spPr>
            <a:xfrm>
              <a:off x="3160655" y="3294608"/>
              <a:ext cx="66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B1345A-0B72-BB40-95C1-E13035CCA5D9}"/>
                </a:ext>
              </a:extLst>
            </p:cNvPr>
            <p:cNvSpPr txBox="1"/>
            <p:nvPr/>
          </p:nvSpPr>
          <p:spPr>
            <a:xfrm>
              <a:off x="3707499" y="329460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ECF3AD-922E-0E46-8972-8DFA5CEDE542}"/>
                </a:ext>
              </a:extLst>
            </p:cNvPr>
            <p:cNvSpPr txBox="1"/>
            <p:nvPr/>
          </p:nvSpPr>
          <p:spPr>
            <a:xfrm>
              <a:off x="4317099" y="3294608"/>
              <a:ext cx="823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0x0C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B7B33E-19BF-F348-BBFC-01EB609126D5}"/>
                </a:ext>
              </a:extLst>
            </p:cNvPr>
            <p:cNvSpPr txBox="1"/>
            <p:nvPr/>
          </p:nvSpPr>
          <p:spPr>
            <a:xfrm>
              <a:off x="4914105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5EE6E5-6552-BF4A-957C-EB8A33C457C9}"/>
                </a:ext>
              </a:extLst>
            </p:cNvPr>
            <p:cNvSpPr txBox="1"/>
            <p:nvPr/>
          </p:nvSpPr>
          <p:spPr>
            <a:xfrm>
              <a:off x="550733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A72418-83B5-FE48-9CA8-065A0333779E}"/>
                </a:ext>
              </a:extLst>
            </p:cNvPr>
            <p:cNvSpPr txBox="1"/>
            <p:nvPr/>
          </p:nvSpPr>
          <p:spPr>
            <a:xfrm>
              <a:off x="6099003" y="3294608"/>
              <a:ext cx="6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0x18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F95289-B0CA-CD47-9D8F-363B05ABC2BA}"/>
                </a:ext>
              </a:extLst>
            </p:cNvPr>
            <p:cNvSpPr txBox="1"/>
            <p:nvPr/>
          </p:nvSpPr>
          <p:spPr>
            <a:xfrm>
              <a:off x="953879" y="3273704"/>
              <a:ext cx="1578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Memory address (Hexadecimal)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F7B1CE-C951-6643-A102-87504C0E4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3" b="93750" l="4297" r="92969">
                        <a14:foregroundMark x1="4492" y1="70313" x2="4492" y2="70313"/>
                        <a14:foregroundMark x1="28125" y1="93945" x2="28125" y2="93945"/>
                        <a14:foregroundMark x1="90625" y1="30859" x2="90625" y2="30859"/>
                        <a14:foregroundMark x1="67578" y1="7227" x2="67578" y2="7227"/>
                        <a14:foregroundMark x1="66992" y1="4883" x2="66992" y2="4883"/>
                        <a14:foregroundMark x1="92969" y1="30859" x2="92969" y2="308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9569">
            <a:off x="6853987" y="2506606"/>
            <a:ext cx="1358749" cy="13587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425CC8-149D-A544-B5F4-D6CD57630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6000"/>
                    </a14:imgEffect>
                    <a14:imgEffect>
                      <a14:brightnessContrast bright="2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883" y="4000885"/>
            <a:ext cx="6832306" cy="256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6419967A-E0C5-F647-888E-EA7F6B0084B9}"/>
              </a:ext>
            </a:extLst>
          </p:cNvPr>
          <p:cNvSpPr/>
          <p:nvPr/>
        </p:nvSpPr>
        <p:spPr>
          <a:xfrm rot="729377">
            <a:off x="4188732" y="3563235"/>
            <a:ext cx="3931140" cy="878508"/>
          </a:xfrm>
          <a:prstGeom prst="triangle">
            <a:avLst>
              <a:gd name="adj" fmla="val 95887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264661C8-5FB1-C04E-86E0-B89554EDF286}"/>
              </a:ext>
            </a:extLst>
          </p:cNvPr>
          <p:cNvSpPr/>
          <p:nvPr/>
        </p:nvSpPr>
        <p:spPr>
          <a:xfrm>
            <a:off x="2164281" y="5054266"/>
            <a:ext cx="5821907" cy="1516083"/>
          </a:xfrm>
          <a:prstGeom prst="triangle">
            <a:avLst>
              <a:gd name="adj" fmla="val 100000"/>
            </a:avLst>
          </a:prstGeom>
          <a:solidFill>
            <a:schemeClr val="bg2">
              <a:lumMod val="65000"/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247589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306756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365923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425090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484257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5434241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6025908" y="21147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29E629-6DBC-C144-A14E-B56F6C441FC7}"/>
              </a:ext>
            </a:extLst>
          </p:cNvPr>
          <p:cNvSpPr/>
          <p:nvPr/>
        </p:nvSpPr>
        <p:spPr>
          <a:xfrm>
            <a:off x="78931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F1AB24-0D4A-4942-8C3C-E263097A367A}"/>
              </a:ext>
            </a:extLst>
          </p:cNvPr>
          <p:cNvSpPr/>
          <p:nvPr/>
        </p:nvSpPr>
        <p:spPr>
          <a:xfrm>
            <a:off x="1380979" y="4346137"/>
            <a:ext cx="160949" cy="582706"/>
          </a:xfrm>
          <a:prstGeom prst="rect">
            <a:avLst/>
          </a:prstGeom>
          <a:solidFill>
            <a:srgbClr val="15FEFF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F81070-6D11-074B-8F72-CF6B52FB09E3}"/>
              </a:ext>
            </a:extLst>
          </p:cNvPr>
          <p:cNvSpPr/>
          <p:nvPr/>
        </p:nvSpPr>
        <p:spPr>
          <a:xfrm>
            <a:off x="1935568" y="4346137"/>
            <a:ext cx="591670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97160-2E89-0647-BC04-C461033CB7AE}"/>
              </a:ext>
            </a:extLst>
          </p:cNvPr>
          <p:cNvSpPr/>
          <p:nvPr/>
        </p:nvSpPr>
        <p:spPr>
          <a:xfrm>
            <a:off x="3081826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946F6-791E-B644-B85C-9332FB2FCBD9}"/>
              </a:ext>
            </a:extLst>
          </p:cNvPr>
          <p:cNvSpPr/>
          <p:nvPr/>
        </p:nvSpPr>
        <p:spPr>
          <a:xfrm>
            <a:off x="3673495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C4EB45-2A9F-D64C-82B3-1BB29F94E586}"/>
              </a:ext>
            </a:extLst>
          </p:cNvPr>
          <p:cNvSpPr/>
          <p:nvPr/>
        </p:nvSpPr>
        <p:spPr>
          <a:xfrm>
            <a:off x="4228084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4B74E-EAE1-EE40-B144-79844B64805E}"/>
              </a:ext>
            </a:extLst>
          </p:cNvPr>
          <p:cNvSpPr/>
          <p:nvPr/>
        </p:nvSpPr>
        <p:spPr>
          <a:xfrm>
            <a:off x="4819753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B831C-36A2-0D4C-8995-A1D4BFFAA9D7}"/>
              </a:ext>
            </a:extLst>
          </p:cNvPr>
          <p:cNvSpPr/>
          <p:nvPr/>
        </p:nvSpPr>
        <p:spPr>
          <a:xfrm>
            <a:off x="5374342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141C5E-B8F1-E948-A5A2-5292485D5CEE}"/>
              </a:ext>
            </a:extLst>
          </p:cNvPr>
          <p:cNvSpPr/>
          <p:nvPr/>
        </p:nvSpPr>
        <p:spPr>
          <a:xfrm>
            <a:off x="5966011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720213-F780-AC42-86D2-49D4AA88DA89}"/>
              </a:ext>
            </a:extLst>
          </p:cNvPr>
          <p:cNvSpPr/>
          <p:nvPr/>
        </p:nvSpPr>
        <p:spPr>
          <a:xfrm>
            <a:off x="6520600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45397-5810-294F-B7F7-8B7040B7E03F}"/>
              </a:ext>
            </a:extLst>
          </p:cNvPr>
          <p:cNvSpPr/>
          <p:nvPr/>
        </p:nvSpPr>
        <p:spPr>
          <a:xfrm>
            <a:off x="711226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0CFCBE-9EF2-AB42-8FAB-FA761FDC6D6A}"/>
              </a:ext>
            </a:extLst>
          </p:cNvPr>
          <p:cNvSpPr/>
          <p:nvPr/>
        </p:nvSpPr>
        <p:spPr>
          <a:xfrm>
            <a:off x="7666857" y="43461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F90E20-C453-734B-914B-7968FA97A823}"/>
              </a:ext>
            </a:extLst>
          </p:cNvPr>
          <p:cNvSpPr/>
          <p:nvPr/>
        </p:nvSpPr>
        <p:spPr>
          <a:xfrm>
            <a:off x="8259759" y="4346137"/>
            <a:ext cx="160949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A6A7A3-DEAE-8149-8D25-85AE41B7DD3D}"/>
              </a:ext>
            </a:extLst>
          </p:cNvPr>
          <p:cNvSpPr txBox="1"/>
          <p:nvPr/>
        </p:nvSpPr>
        <p:spPr>
          <a:xfrm>
            <a:off x="1028491" y="590596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reference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3CACE8-CDE3-6544-82D5-08211B534802}"/>
              </a:ext>
            </a:extLst>
          </p:cNvPr>
          <p:cNvSpPr txBox="1"/>
          <p:nvPr/>
        </p:nvSpPr>
        <p:spPr>
          <a:xfrm>
            <a:off x="1028491" y="5559025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25980A-0E18-9F4D-9F90-44EE5471CEB8}"/>
              </a:ext>
            </a:extLst>
          </p:cNvPr>
          <p:cNvSpPr/>
          <p:nvPr/>
        </p:nvSpPr>
        <p:spPr>
          <a:xfrm>
            <a:off x="788694" y="4346137"/>
            <a:ext cx="591670" cy="582706"/>
          </a:xfrm>
          <a:prstGeom prst="rect">
            <a:avLst/>
          </a:prstGeom>
          <a:solidFill>
            <a:srgbClr val="FFFF00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0B6C2A-D40B-1F4B-9CC4-2D3514F0960F}"/>
              </a:ext>
            </a:extLst>
          </p:cNvPr>
          <p:cNvSpPr/>
          <p:nvPr/>
        </p:nvSpPr>
        <p:spPr>
          <a:xfrm>
            <a:off x="941089" y="5397075"/>
            <a:ext cx="1201677" cy="991998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C33CF3-A508-494B-85CC-7D9F023B51B4}"/>
              </a:ext>
            </a:extLst>
          </p:cNvPr>
          <p:cNvSpPr txBox="1"/>
          <p:nvPr/>
        </p:nvSpPr>
        <p:spPr>
          <a:xfrm>
            <a:off x="2527237" y="5668481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haroni" panose="02010803020104030203" pitchFamily="2" charset="-79"/>
                <a:cs typeface="Aharoni" panose="02010803020104030203" pitchFamily="2" charset="-79"/>
              </a:rPr>
              <a:t>“Node”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8F1B9D-F3C4-7146-87C7-4FF60BAA0E67}"/>
              </a:ext>
            </a:extLst>
          </p:cNvPr>
          <p:cNvSpPr/>
          <p:nvPr/>
        </p:nvSpPr>
        <p:spPr>
          <a:xfrm>
            <a:off x="1380978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2814CA-CB67-1C46-9E53-A4472B14FC41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>
          <a:xfrm>
            <a:off x="1541927" y="4642409"/>
            <a:ext cx="393641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510C1E-5BF6-BB49-A1E3-328833D0E470}"/>
              </a:ext>
            </a:extLst>
          </p:cNvPr>
          <p:cNvCxnSpPr>
            <a:cxnSpLocks/>
            <a:stCxn id="57" idx="3"/>
            <a:endCxn id="23" idx="1"/>
          </p:cNvCxnSpPr>
          <p:nvPr/>
        </p:nvCxnSpPr>
        <p:spPr>
          <a:xfrm flipV="1">
            <a:off x="2688186" y="4637490"/>
            <a:ext cx="393640" cy="4919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3E6DA1-7016-5744-9576-330F0D4DB5BC}"/>
              </a:ext>
            </a:extLst>
          </p:cNvPr>
          <p:cNvSpPr/>
          <p:nvPr/>
        </p:nvSpPr>
        <p:spPr>
          <a:xfrm>
            <a:off x="2527237" y="4346137"/>
            <a:ext cx="160949" cy="592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056F9BC-C7D0-4647-9EF6-21EAC54D61B2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>
            <a:off x="3834444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CE8837-474D-AE46-9114-EDA3E9FDD19B}"/>
              </a:ext>
            </a:extLst>
          </p:cNvPr>
          <p:cNvCxnSpPr>
            <a:cxnSpLocks/>
          </p:cNvCxnSpPr>
          <p:nvPr/>
        </p:nvCxnSpPr>
        <p:spPr>
          <a:xfrm>
            <a:off x="4980702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F59F54-F2AE-7742-B12F-B3A5BA43EE11}"/>
              </a:ext>
            </a:extLst>
          </p:cNvPr>
          <p:cNvCxnSpPr>
            <a:cxnSpLocks/>
          </p:cNvCxnSpPr>
          <p:nvPr/>
        </p:nvCxnSpPr>
        <p:spPr>
          <a:xfrm>
            <a:off x="6124923" y="4637490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4155CC-E48A-C14C-86F4-B913367FCF8F}"/>
              </a:ext>
            </a:extLst>
          </p:cNvPr>
          <p:cNvCxnSpPr>
            <a:cxnSpLocks/>
          </p:cNvCxnSpPr>
          <p:nvPr/>
        </p:nvCxnSpPr>
        <p:spPr>
          <a:xfrm>
            <a:off x="7273217" y="4640227"/>
            <a:ext cx="393640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BA111CC-7EB5-9B4A-9567-2F07BD68CD8E}"/>
              </a:ext>
            </a:extLst>
          </p:cNvPr>
          <p:cNvSpPr txBox="1"/>
          <p:nvPr/>
        </p:nvSpPr>
        <p:spPr>
          <a:xfrm>
            <a:off x="714931" y="3127809"/>
            <a:ext cx="75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A76965F-8888-4844-9045-4119C5C27EE7}"/>
              </a:ext>
            </a:extLst>
          </p:cNvPr>
          <p:cNvCxnSpPr>
            <a:cxnSpLocks/>
            <a:stCxn id="65" idx="2"/>
            <a:endCxn id="47" idx="0"/>
          </p:cNvCxnSpPr>
          <p:nvPr/>
        </p:nvCxnSpPr>
        <p:spPr>
          <a:xfrm flipH="1">
            <a:off x="1084529" y="3497141"/>
            <a:ext cx="6920" cy="848996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ED7E1-A635-574B-9802-848795004A5D}"/>
              </a:ext>
            </a:extLst>
          </p:cNvPr>
          <p:cNvGrpSpPr/>
          <p:nvPr/>
        </p:nvGrpSpPr>
        <p:grpSpPr>
          <a:xfrm>
            <a:off x="8420708" y="4637490"/>
            <a:ext cx="660700" cy="759585"/>
            <a:chOff x="8420708" y="4637490"/>
            <a:chExt cx="660700" cy="75958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00C313-B5DE-9B41-886B-AE2ABDF8958A}"/>
                </a:ext>
              </a:extLst>
            </p:cNvPr>
            <p:cNvSpPr txBox="1"/>
            <p:nvPr/>
          </p:nvSpPr>
          <p:spPr>
            <a:xfrm>
              <a:off x="8547287" y="50277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01E3E8A-D9B9-F14C-913F-31295069600A}"/>
                </a:ext>
              </a:extLst>
            </p:cNvPr>
            <p:cNvCxnSpPr>
              <a:stCxn id="41" idx="3"/>
              <a:endCxn id="2" idx="0"/>
            </p:cNvCxnSpPr>
            <p:nvPr/>
          </p:nvCxnSpPr>
          <p:spPr>
            <a:xfrm>
              <a:off x="8420708" y="4637490"/>
              <a:ext cx="393640" cy="39025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9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542 0.325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71" y="1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093 L -0.12465 0.326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16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6285 0.325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62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0208 0.325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2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0.05885 0.326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0.11754 0.326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32 L 0.17934 0.3277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6" y="162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8" grpId="0" animBg="1"/>
      <p:bldP spid="28" grpId="1" animBg="1"/>
      <p:bldP spid="22" grpId="0" animBg="1"/>
      <p:bldP spid="23" grpId="0" animBg="1"/>
      <p:bldP spid="30" grpId="0" animBg="1"/>
      <p:bldP spid="24" grpId="0" animBg="1"/>
      <p:bldP spid="33" grpId="0" animBg="1"/>
      <p:bldP spid="25" grpId="0" animBg="1"/>
      <p:bldP spid="39" grpId="0" animBg="1"/>
      <p:bldP spid="26" grpId="0" animBg="1"/>
      <p:bldP spid="40" grpId="0" animBg="1"/>
      <p:bldP spid="27" grpId="0" animBg="1"/>
      <p:bldP spid="41" grpId="0" animBg="1"/>
      <p:bldP spid="45" grpId="0"/>
      <p:bldP spid="46" grpId="0"/>
      <p:bldP spid="47" grpId="0" animBg="1"/>
      <p:bldP spid="47" grpId="1" animBg="1"/>
      <p:bldP spid="48" grpId="0" animBg="1"/>
      <p:bldP spid="49" grpId="0"/>
      <p:bldP spid="29" grpId="0" animBg="1"/>
      <p:bldP spid="29" grpId="1" animBg="1"/>
      <p:bldP spid="57" grpId="0" animBg="1"/>
      <p:bldP spid="57" grpId="1" animBg="1"/>
      <p:bldP spid="57" grpId="2" animBg="1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3154057" y="3429000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6578807" y="3177568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E19A30-9231-2C4B-BDFB-79E1B18C6779}"/>
              </a:ext>
            </a:extLst>
          </p:cNvPr>
          <p:cNvSpPr/>
          <p:nvPr/>
        </p:nvSpPr>
        <p:spPr>
          <a:xfrm>
            <a:off x="2299664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0A2D88E-602A-2847-BF03-E4AB3A037561}"/>
              </a:ext>
            </a:extLst>
          </p:cNvPr>
          <p:cNvSpPr/>
          <p:nvPr/>
        </p:nvSpPr>
        <p:spPr>
          <a:xfrm>
            <a:off x="5369859" y="1900518"/>
            <a:ext cx="744070" cy="4374776"/>
          </a:xfrm>
          <a:prstGeom prst="roundRect">
            <a:avLst/>
          </a:prstGeom>
          <a:solidFill>
            <a:schemeClr val="accent3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FE3567A0-79FB-F24B-B00C-309AB3BF6EFE}"/>
              </a:ext>
            </a:extLst>
          </p:cNvPr>
          <p:cNvSpPr/>
          <p:nvPr/>
        </p:nvSpPr>
        <p:spPr>
          <a:xfrm>
            <a:off x="5369859" y="223179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B17FC-8752-464F-9A8A-C9CE1389804F}"/>
              </a:ext>
            </a:extLst>
          </p:cNvPr>
          <p:cNvGrpSpPr/>
          <p:nvPr/>
        </p:nvGrpSpPr>
        <p:grpSpPr>
          <a:xfrm>
            <a:off x="2299664" y="2585902"/>
            <a:ext cx="744070" cy="1220853"/>
            <a:chOff x="950259" y="2585902"/>
            <a:chExt cx="744070" cy="1220853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FF0FB49E-4015-0143-9641-7895F4DE1E14}"/>
                </a:ext>
              </a:extLst>
            </p:cNvPr>
            <p:cNvSpPr/>
            <p:nvPr/>
          </p:nvSpPr>
          <p:spPr>
            <a:xfrm>
              <a:off x="950259" y="258590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4B3B3F2-20D7-A94A-A9E6-4A0F9EA5555E}"/>
                </a:ext>
              </a:extLst>
            </p:cNvPr>
            <p:cNvSpPr/>
            <p:nvPr/>
          </p:nvSpPr>
          <p:spPr>
            <a:xfrm>
              <a:off x="950259" y="273872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F4B4B49B-A93A-3F49-9354-51235CA83A2A}"/>
                </a:ext>
              </a:extLst>
            </p:cNvPr>
            <p:cNvSpPr/>
            <p:nvPr/>
          </p:nvSpPr>
          <p:spPr>
            <a:xfrm>
              <a:off x="950259" y="289154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3D91872-8490-4D4B-AF37-D8050510738A}"/>
                </a:ext>
              </a:extLst>
            </p:cNvPr>
            <p:cNvSpPr/>
            <p:nvPr/>
          </p:nvSpPr>
          <p:spPr>
            <a:xfrm>
              <a:off x="950259" y="3044365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A27D5BE1-5DCF-A744-AE39-12FF1F83FB62}"/>
                </a:ext>
              </a:extLst>
            </p:cNvPr>
            <p:cNvSpPr/>
            <p:nvPr/>
          </p:nvSpPr>
          <p:spPr>
            <a:xfrm>
              <a:off x="950259" y="3199321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A57A281C-24EA-0542-82B0-9F9F8CC25347}"/>
                </a:ext>
              </a:extLst>
            </p:cNvPr>
            <p:cNvSpPr/>
            <p:nvPr/>
          </p:nvSpPr>
          <p:spPr>
            <a:xfrm>
              <a:off x="950259" y="3352142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0F0085F3-0AEE-E245-A0FC-5F4A9265D49F}"/>
                </a:ext>
              </a:extLst>
            </p:cNvPr>
            <p:cNvSpPr/>
            <p:nvPr/>
          </p:nvSpPr>
          <p:spPr>
            <a:xfrm>
              <a:off x="950259" y="3501113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A60D2559-FEED-0C4A-B0B4-858B15AFDE30}"/>
                </a:ext>
              </a:extLst>
            </p:cNvPr>
            <p:cNvSpPr/>
            <p:nvPr/>
          </p:nvSpPr>
          <p:spPr>
            <a:xfrm>
              <a:off x="950259" y="3653934"/>
              <a:ext cx="744070" cy="152821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D3D07294-CB00-2247-BCFC-D96C36250D6A}"/>
              </a:ext>
            </a:extLst>
          </p:cNvPr>
          <p:cNvSpPr/>
          <p:nvPr/>
        </p:nvSpPr>
        <p:spPr>
          <a:xfrm>
            <a:off x="5369859" y="2854093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C91E510-59F8-1741-B2E4-44F8A911F3FB}"/>
              </a:ext>
            </a:extLst>
          </p:cNvPr>
          <p:cNvSpPr/>
          <p:nvPr/>
        </p:nvSpPr>
        <p:spPr>
          <a:xfrm>
            <a:off x="5369859" y="3690610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F6F033B-1BB0-F04F-A1A4-9496AFAFCA75}"/>
              </a:ext>
            </a:extLst>
          </p:cNvPr>
          <p:cNvSpPr/>
          <p:nvPr/>
        </p:nvSpPr>
        <p:spPr>
          <a:xfrm>
            <a:off x="5369859" y="40447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F3B33607-CEEA-F244-91DB-86A1F521DA76}"/>
              </a:ext>
            </a:extLst>
          </p:cNvPr>
          <p:cNvSpPr/>
          <p:nvPr/>
        </p:nvSpPr>
        <p:spPr>
          <a:xfrm>
            <a:off x="5369859" y="5541827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A58B3DB6-DC53-2142-8AB6-004230155238}"/>
              </a:ext>
            </a:extLst>
          </p:cNvPr>
          <p:cNvSpPr/>
          <p:nvPr/>
        </p:nvSpPr>
        <p:spPr>
          <a:xfrm>
            <a:off x="5369859" y="4805521"/>
            <a:ext cx="744070" cy="354111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E47C88-F7AF-F647-91D9-16C1DEDD447B}"/>
              </a:ext>
            </a:extLst>
          </p:cNvPr>
          <p:cNvGrpSpPr/>
          <p:nvPr/>
        </p:nvGrpSpPr>
        <p:grpSpPr>
          <a:xfrm>
            <a:off x="951938" y="1921124"/>
            <a:ext cx="870690" cy="4354170"/>
            <a:chOff x="951938" y="1921124"/>
            <a:chExt cx="870690" cy="4354170"/>
          </a:xfrm>
        </p:grpSpPr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5BD25B7F-1738-5A41-A84B-575A6EF6091F}"/>
                </a:ext>
              </a:extLst>
            </p:cNvPr>
            <p:cNvSpPr/>
            <p:nvPr/>
          </p:nvSpPr>
          <p:spPr>
            <a:xfrm>
              <a:off x="1442027" y="1921124"/>
              <a:ext cx="380601" cy="4354170"/>
            </a:xfrm>
            <a:prstGeom prst="leftBrace">
              <a:avLst/>
            </a:prstGeom>
            <a:ln>
              <a:solidFill>
                <a:srgbClr val="A6A6A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2003B0-81C1-4A43-BDE3-D3EFE95DDF57}"/>
                </a:ext>
              </a:extLst>
            </p:cNvPr>
            <p:cNvSpPr txBox="1"/>
            <p:nvPr/>
          </p:nvSpPr>
          <p:spPr>
            <a:xfrm rot="16200000">
              <a:off x="347990" y="3832241"/>
              <a:ext cx="1577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Memory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38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2" grpId="0" animBg="1"/>
      <p:bldP spid="75" grpId="0" animBg="1"/>
      <p:bldP spid="7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FD6A7-494E-1B4F-B081-75CDF2D0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60EBE-89B8-BD4C-A32B-491C48B924D0}"/>
              </a:ext>
            </a:extLst>
          </p:cNvPr>
          <p:cNvSpPr/>
          <p:nvPr/>
        </p:nvSpPr>
        <p:spPr>
          <a:xfrm>
            <a:off x="941294" y="273423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AEB97-B725-9343-A8B9-A220B41BDD98}"/>
              </a:ext>
            </a:extLst>
          </p:cNvPr>
          <p:cNvSpPr txBox="1"/>
          <p:nvPr/>
        </p:nvSpPr>
        <p:spPr>
          <a:xfrm>
            <a:off x="11896165" y="-89647"/>
            <a:ext cx="18473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D2057-9051-AF49-8850-2B712A109FED}"/>
              </a:ext>
            </a:extLst>
          </p:cNvPr>
          <p:cNvSpPr/>
          <p:nvPr/>
        </p:nvSpPr>
        <p:spPr>
          <a:xfrm>
            <a:off x="941294" y="312868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940C2A-40A1-7846-BE07-700CAAC6E45A}"/>
              </a:ext>
            </a:extLst>
          </p:cNvPr>
          <p:cNvSpPr/>
          <p:nvPr/>
        </p:nvSpPr>
        <p:spPr>
          <a:xfrm>
            <a:off x="941294" y="352312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D1484B-C731-1348-B318-A1F3A8C6FC66}"/>
              </a:ext>
            </a:extLst>
          </p:cNvPr>
          <p:cNvSpPr/>
          <p:nvPr/>
        </p:nvSpPr>
        <p:spPr>
          <a:xfrm>
            <a:off x="941293" y="391757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AA119-40B5-0C43-A98B-E6912EF95F11}"/>
              </a:ext>
            </a:extLst>
          </p:cNvPr>
          <p:cNvSpPr/>
          <p:nvPr/>
        </p:nvSpPr>
        <p:spPr>
          <a:xfrm>
            <a:off x="941294" y="431202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158759-B5C3-4242-A8D3-E681EFF294CB}"/>
              </a:ext>
            </a:extLst>
          </p:cNvPr>
          <p:cNvSpPr/>
          <p:nvPr/>
        </p:nvSpPr>
        <p:spPr>
          <a:xfrm>
            <a:off x="941294" y="4706471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FB9EE-6388-B44E-A6E8-DBD6BEFC0AD3}"/>
              </a:ext>
            </a:extLst>
          </p:cNvPr>
          <p:cNvSpPr/>
          <p:nvPr/>
        </p:nvSpPr>
        <p:spPr>
          <a:xfrm>
            <a:off x="941294" y="5100918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B2E83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E287AD-4858-C648-8773-197F90993B7C}"/>
              </a:ext>
            </a:extLst>
          </p:cNvPr>
          <p:cNvSpPr/>
          <p:nvPr/>
        </p:nvSpPr>
        <p:spPr>
          <a:xfrm>
            <a:off x="941293" y="54953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8D0F3-AE50-1145-B285-D5E4DC1CEA58}"/>
              </a:ext>
            </a:extLst>
          </p:cNvPr>
          <p:cNvSpPr/>
          <p:nvPr/>
        </p:nvSpPr>
        <p:spPr>
          <a:xfrm>
            <a:off x="941294" y="5889814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6D969D-45BD-1647-A952-4DD79863EFCB}"/>
              </a:ext>
            </a:extLst>
          </p:cNvPr>
          <p:cNvSpPr/>
          <p:nvPr/>
        </p:nvSpPr>
        <p:spPr>
          <a:xfrm>
            <a:off x="941292" y="2339786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41C4B0-2E9F-DE4A-A74C-619917AB5AF1}"/>
              </a:ext>
            </a:extLst>
          </p:cNvPr>
          <p:cNvSpPr/>
          <p:nvPr/>
        </p:nvSpPr>
        <p:spPr>
          <a:xfrm>
            <a:off x="941290" y="1999565"/>
            <a:ext cx="1972235" cy="394447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FD094-34E6-1C46-9A64-44C8F5A818CC}"/>
              </a:ext>
            </a:extLst>
          </p:cNvPr>
          <p:cNvGrpSpPr/>
          <p:nvPr/>
        </p:nvGrpSpPr>
        <p:grpSpPr>
          <a:xfrm>
            <a:off x="130574" y="1999565"/>
            <a:ext cx="801751" cy="4284696"/>
            <a:chOff x="443152" y="1999563"/>
            <a:chExt cx="457204" cy="42846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32D57D-DEFC-1A43-B5B1-84F0FA5A02D8}"/>
                </a:ext>
              </a:extLst>
            </p:cNvPr>
            <p:cNvSpPr/>
            <p:nvPr/>
          </p:nvSpPr>
          <p:spPr>
            <a:xfrm>
              <a:off x="443156" y="273423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474211-2AE6-8547-9202-6C2617957F9A}"/>
                </a:ext>
              </a:extLst>
            </p:cNvPr>
            <p:cNvSpPr/>
            <p:nvPr/>
          </p:nvSpPr>
          <p:spPr>
            <a:xfrm>
              <a:off x="443156" y="312867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7CD286-BBB4-C247-99B7-6C5658D1F47D}"/>
                </a:ext>
              </a:extLst>
            </p:cNvPr>
            <p:cNvSpPr/>
            <p:nvPr/>
          </p:nvSpPr>
          <p:spPr>
            <a:xfrm>
              <a:off x="443156" y="352312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E9A750-8FE8-EB4B-8CAC-62B878024842}"/>
                </a:ext>
              </a:extLst>
            </p:cNvPr>
            <p:cNvSpPr/>
            <p:nvPr/>
          </p:nvSpPr>
          <p:spPr>
            <a:xfrm>
              <a:off x="443155" y="391757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F4112A5-518E-3C4B-88C4-FEE97C5441FE}"/>
                </a:ext>
              </a:extLst>
            </p:cNvPr>
            <p:cNvSpPr/>
            <p:nvPr/>
          </p:nvSpPr>
          <p:spPr>
            <a:xfrm>
              <a:off x="443156" y="431202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D9A85B-EF4B-494C-821E-7D505FE47749}"/>
                </a:ext>
              </a:extLst>
            </p:cNvPr>
            <p:cNvSpPr/>
            <p:nvPr/>
          </p:nvSpPr>
          <p:spPr>
            <a:xfrm>
              <a:off x="443156" y="4706469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A9037-DFB8-D04F-9F8B-6D48C44E05E1}"/>
                </a:ext>
              </a:extLst>
            </p:cNvPr>
            <p:cNvSpPr/>
            <p:nvPr/>
          </p:nvSpPr>
          <p:spPr>
            <a:xfrm>
              <a:off x="443156" y="5100916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0B952C-D543-D74F-90CC-FE1BA82B4CCC}"/>
                </a:ext>
              </a:extLst>
            </p:cNvPr>
            <p:cNvSpPr/>
            <p:nvPr/>
          </p:nvSpPr>
          <p:spPr>
            <a:xfrm>
              <a:off x="443155" y="54953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88C75B-D1CC-AC44-A843-7E09CF433904}"/>
                </a:ext>
              </a:extLst>
            </p:cNvPr>
            <p:cNvSpPr/>
            <p:nvPr/>
          </p:nvSpPr>
          <p:spPr>
            <a:xfrm>
              <a:off x="443156" y="5889812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72E5DE-DE48-6D42-B021-762671964B62}"/>
                </a:ext>
              </a:extLst>
            </p:cNvPr>
            <p:cNvSpPr/>
            <p:nvPr/>
          </p:nvSpPr>
          <p:spPr>
            <a:xfrm>
              <a:off x="443154" y="2339784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DA814A-E9C3-274D-9581-6F11797EBA55}"/>
                </a:ext>
              </a:extLst>
            </p:cNvPr>
            <p:cNvSpPr/>
            <p:nvPr/>
          </p:nvSpPr>
          <p:spPr>
            <a:xfrm>
              <a:off x="443152" y="1999563"/>
              <a:ext cx="45720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853C205-F04A-E44E-89B8-F91C72F0F477}"/>
              </a:ext>
            </a:extLst>
          </p:cNvPr>
          <p:cNvSpPr txBox="1"/>
          <p:nvPr/>
        </p:nvSpPr>
        <p:spPr>
          <a:xfrm>
            <a:off x="8050307" y="2606731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head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C7E91EC-627F-DC43-A045-0F71CE75039F}"/>
              </a:ext>
            </a:extLst>
          </p:cNvPr>
          <p:cNvGrpSpPr/>
          <p:nvPr/>
        </p:nvGrpSpPr>
        <p:grpSpPr>
          <a:xfrm>
            <a:off x="4276146" y="95019"/>
            <a:ext cx="2845218" cy="6651370"/>
            <a:chOff x="4276146" y="95019"/>
            <a:chExt cx="2845218" cy="66513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E25260-C40B-8545-B5E1-23944E809272}"/>
                </a:ext>
              </a:extLst>
            </p:cNvPr>
            <p:cNvSpPr/>
            <p:nvPr/>
          </p:nvSpPr>
          <p:spPr>
            <a:xfrm>
              <a:off x="5149129" y="48946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B345EB-12F9-CE4E-990A-01D2CE6E4ECD}"/>
                </a:ext>
              </a:extLst>
            </p:cNvPr>
            <p:cNvSpPr/>
            <p:nvPr/>
          </p:nvSpPr>
          <p:spPr>
            <a:xfrm>
              <a:off x="5149129" y="883914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4B64B-001C-8A4C-8161-888C018D9D5A}"/>
                </a:ext>
              </a:extLst>
            </p:cNvPr>
            <p:cNvSpPr/>
            <p:nvPr/>
          </p:nvSpPr>
          <p:spPr>
            <a:xfrm>
              <a:off x="5149129" y="1278361"/>
              <a:ext cx="1972235" cy="394447"/>
            </a:xfrm>
            <a:prstGeom prst="rect">
              <a:avLst/>
            </a:prstGeom>
            <a:noFill/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7644CA-464B-7C42-AF6A-E164528C25B5}"/>
                </a:ext>
              </a:extLst>
            </p:cNvPr>
            <p:cNvSpPr/>
            <p:nvPr/>
          </p:nvSpPr>
          <p:spPr>
            <a:xfrm>
              <a:off x="5149128" y="167280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71A452-2684-5A48-A05E-CC2496470B24}"/>
                </a:ext>
              </a:extLst>
            </p:cNvPr>
            <p:cNvSpPr/>
            <p:nvPr/>
          </p:nvSpPr>
          <p:spPr>
            <a:xfrm>
              <a:off x="5149129" y="206725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303B3-8A1A-E44F-9F3A-13546EA71CED}"/>
                </a:ext>
              </a:extLst>
            </p:cNvPr>
            <p:cNvSpPr/>
            <p:nvPr/>
          </p:nvSpPr>
          <p:spPr>
            <a:xfrm>
              <a:off x="5149129" y="2461704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E41FE1-874D-AC42-B325-55DDDCAADE0C}"/>
                </a:ext>
              </a:extLst>
            </p:cNvPr>
            <p:cNvSpPr/>
            <p:nvPr/>
          </p:nvSpPr>
          <p:spPr>
            <a:xfrm>
              <a:off x="5149129" y="2856151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4FDE91-E49C-AF48-AA30-D2828BF2F311}"/>
                </a:ext>
              </a:extLst>
            </p:cNvPr>
            <p:cNvSpPr/>
            <p:nvPr/>
          </p:nvSpPr>
          <p:spPr>
            <a:xfrm>
              <a:off x="5149128" y="3250598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369479-B7E9-B149-B7C0-E4D717B9677F}"/>
                </a:ext>
              </a:extLst>
            </p:cNvPr>
            <p:cNvSpPr/>
            <p:nvPr/>
          </p:nvSpPr>
          <p:spPr>
            <a:xfrm>
              <a:off x="5149129" y="3645047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89B08D-186C-D24A-9513-21D0B42C6D11}"/>
                </a:ext>
              </a:extLst>
            </p:cNvPr>
            <p:cNvSpPr/>
            <p:nvPr/>
          </p:nvSpPr>
          <p:spPr>
            <a:xfrm>
              <a:off x="5149127" y="95019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05B8D-7BC7-E44E-9E9D-C1BFEB88F8AC}"/>
                </a:ext>
              </a:extLst>
            </p:cNvPr>
            <p:cNvSpPr/>
            <p:nvPr/>
          </p:nvSpPr>
          <p:spPr>
            <a:xfrm>
              <a:off x="5149124" y="403949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F9FEE7-2474-B040-AD7E-FE019659C9C4}"/>
                </a:ext>
              </a:extLst>
            </p:cNvPr>
            <p:cNvSpPr/>
            <p:nvPr/>
          </p:nvSpPr>
          <p:spPr>
            <a:xfrm>
              <a:off x="5149125" y="4433939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B28EBF-B6AE-C449-A6B1-3F5BC56F29BF}"/>
                </a:ext>
              </a:extLst>
            </p:cNvPr>
            <p:cNvSpPr/>
            <p:nvPr/>
          </p:nvSpPr>
          <p:spPr>
            <a:xfrm>
              <a:off x="5149123" y="4818540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B2205-C2DC-CB4B-ADA0-0E2DF54C786A}"/>
                </a:ext>
              </a:extLst>
            </p:cNvPr>
            <p:cNvSpPr/>
            <p:nvPr/>
          </p:nvSpPr>
          <p:spPr>
            <a:xfrm>
              <a:off x="5149118" y="5190490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null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CDD2E2D-3B5F-BB47-9A92-F048B0118564}"/>
                </a:ext>
              </a:extLst>
            </p:cNvPr>
            <p:cNvSpPr/>
            <p:nvPr/>
          </p:nvSpPr>
          <p:spPr>
            <a:xfrm>
              <a:off x="4276165" y="929882"/>
              <a:ext cx="81915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CDD340-B378-EC49-A756-220CDC0C5203}"/>
                </a:ext>
              </a:extLst>
            </p:cNvPr>
            <p:cNvSpPr/>
            <p:nvPr/>
          </p:nvSpPr>
          <p:spPr>
            <a:xfrm>
              <a:off x="4276164" y="1324329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35D62AE-420E-1641-AD9A-2AEB1E264936}"/>
                </a:ext>
              </a:extLst>
            </p:cNvPr>
            <p:cNvSpPr/>
            <p:nvPr/>
          </p:nvSpPr>
          <p:spPr>
            <a:xfrm>
              <a:off x="4276164" y="1718776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6C063B-5DD1-9B4D-9E74-1B4A139E0CAD}"/>
                </a:ext>
              </a:extLst>
            </p:cNvPr>
            <p:cNvSpPr/>
            <p:nvPr/>
          </p:nvSpPr>
          <p:spPr>
            <a:xfrm>
              <a:off x="4276163" y="2113223"/>
              <a:ext cx="819160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A042823-B472-794F-8276-A7598A230B70}"/>
                </a:ext>
              </a:extLst>
            </p:cNvPr>
            <p:cNvSpPr/>
            <p:nvPr/>
          </p:nvSpPr>
          <p:spPr>
            <a:xfrm>
              <a:off x="4276163" y="2507672"/>
              <a:ext cx="819161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54AC0-F947-444E-89C0-A8A42C238CBF}"/>
                </a:ext>
              </a:extLst>
            </p:cNvPr>
            <p:cNvSpPr/>
            <p:nvPr/>
          </p:nvSpPr>
          <p:spPr>
            <a:xfrm>
              <a:off x="4276162" y="2902119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82305D-3CD7-624E-9BCE-0858FB14C6DA}"/>
                </a:ext>
              </a:extLst>
            </p:cNvPr>
            <p:cNvSpPr/>
            <p:nvPr/>
          </p:nvSpPr>
          <p:spPr>
            <a:xfrm>
              <a:off x="4276162" y="3296566"/>
              <a:ext cx="819162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DA6EA6-4A1D-F645-A396-D3132F71F607}"/>
                </a:ext>
              </a:extLst>
            </p:cNvPr>
            <p:cNvSpPr/>
            <p:nvPr/>
          </p:nvSpPr>
          <p:spPr>
            <a:xfrm>
              <a:off x="4276157" y="3691013"/>
              <a:ext cx="819166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50DDD1-FF7C-9649-ABA7-AF36A1EC3FAD}"/>
                </a:ext>
              </a:extLst>
            </p:cNvPr>
            <p:cNvSpPr/>
            <p:nvPr/>
          </p:nvSpPr>
          <p:spPr>
            <a:xfrm>
              <a:off x="4276157" y="4085462"/>
              <a:ext cx="81916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D96173-9B37-4245-882C-B29D8129462A}"/>
                </a:ext>
              </a:extLst>
            </p:cNvPr>
            <p:cNvSpPr/>
            <p:nvPr/>
          </p:nvSpPr>
          <p:spPr>
            <a:xfrm>
              <a:off x="4276165" y="535434"/>
              <a:ext cx="819157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41C193-F7C4-3640-B7CD-F5D7890D7790}"/>
                </a:ext>
              </a:extLst>
            </p:cNvPr>
            <p:cNvSpPr/>
            <p:nvPr/>
          </p:nvSpPr>
          <p:spPr>
            <a:xfrm>
              <a:off x="4276165" y="195213"/>
              <a:ext cx="819155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65ED5A-0EF4-064B-B823-77DDF15A0CF2}"/>
                </a:ext>
              </a:extLst>
            </p:cNvPr>
            <p:cNvSpPr/>
            <p:nvPr/>
          </p:nvSpPr>
          <p:spPr>
            <a:xfrm>
              <a:off x="4276152" y="4435528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A4E89E-27E7-C340-924A-A71DD1F4427A}"/>
                </a:ext>
              </a:extLst>
            </p:cNvPr>
            <p:cNvSpPr/>
            <p:nvPr/>
          </p:nvSpPr>
          <p:spPr>
            <a:xfrm>
              <a:off x="4276152" y="4829975"/>
              <a:ext cx="819169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23B7D7-B02D-3645-9E02-F6B31E6E2D96}"/>
                </a:ext>
              </a:extLst>
            </p:cNvPr>
            <p:cNvSpPr/>
            <p:nvPr/>
          </p:nvSpPr>
          <p:spPr>
            <a:xfrm>
              <a:off x="4276147" y="5224422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72245F6-ADE1-5F4D-B4C2-3CFBD5B7BA21}"/>
                </a:ext>
              </a:extLst>
            </p:cNvPr>
            <p:cNvSpPr/>
            <p:nvPr/>
          </p:nvSpPr>
          <p:spPr>
            <a:xfrm>
              <a:off x="4276147" y="5618871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05916B-58C7-FF42-B4F1-CA81AF59012A}"/>
                </a:ext>
              </a:extLst>
            </p:cNvPr>
            <p:cNvSpPr/>
            <p:nvPr/>
          </p:nvSpPr>
          <p:spPr>
            <a:xfrm>
              <a:off x="5149118" y="5563051"/>
              <a:ext cx="1972235" cy="394447"/>
            </a:xfrm>
            <a:prstGeom prst="rect">
              <a:avLst/>
            </a:prstGeom>
            <a:solidFill>
              <a:srgbClr val="00B050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893F99-9C24-B54F-860E-CC88F050F68B}"/>
                </a:ext>
              </a:extLst>
            </p:cNvPr>
            <p:cNvSpPr/>
            <p:nvPr/>
          </p:nvSpPr>
          <p:spPr>
            <a:xfrm>
              <a:off x="5149118" y="5957496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4B2E83"/>
                  </a:solidFill>
                </a:rPr>
                <a:t>addr12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338F3-EA84-D34C-9B02-0E4D47D91803}"/>
                </a:ext>
              </a:extLst>
            </p:cNvPr>
            <p:cNvSpPr/>
            <p:nvPr/>
          </p:nvSpPr>
          <p:spPr>
            <a:xfrm>
              <a:off x="4276147" y="5966806"/>
              <a:ext cx="819173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9315E5-5D8D-424A-9040-F8D374AC6BFA}"/>
                </a:ext>
              </a:extLst>
            </p:cNvPr>
            <p:cNvSpPr/>
            <p:nvPr/>
          </p:nvSpPr>
          <p:spPr>
            <a:xfrm>
              <a:off x="5149118" y="6351942"/>
              <a:ext cx="1972235" cy="394447"/>
            </a:xfrm>
            <a:prstGeom prst="rect">
              <a:avLst/>
            </a:prstGeom>
            <a:solidFill>
              <a:schemeClr val="bg2"/>
            </a:solidFill>
            <a:ln w="1905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4B2E83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D50E84-F8F4-BD47-8C2B-2B9BF6051A77}"/>
                </a:ext>
              </a:extLst>
            </p:cNvPr>
            <p:cNvSpPr/>
            <p:nvPr/>
          </p:nvSpPr>
          <p:spPr>
            <a:xfrm>
              <a:off x="4276146" y="6346402"/>
              <a:ext cx="819174" cy="394447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addr16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C1972A-27CF-5A4A-A242-0181CB2BC304}"/>
              </a:ext>
            </a:extLst>
          </p:cNvPr>
          <p:cNvCxnSpPr>
            <a:cxnSpLocks/>
            <a:stCxn id="70" idx="1"/>
            <a:endCxn id="24" idx="3"/>
          </p:cNvCxnSpPr>
          <p:nvPr/>
        </p:nvCxnSpPr>
        <p:spPr>
          <a:xfrm flipH="1" flipV="1">
            <a:off x="7121364" y="2658928"/>
            <a:ext cx="928943" cy="209413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9FD5CA-67AE-C34D-9317-9669CA062027}"/>
              </a:ext>
            </a:extLst>
          </p:cNvPr>
          <p:cNvSpPr txBox="1"/>
          <p:nvPr/>
        </p:nvSpPr>
        <p:spPr>
          <a:xfrm>
            <a:off x="208935" y="6361253"/>
            <a:ext cx="92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array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77F881-8DEA-5F40-B21D-037012B86B7E}"/>
              </a:ext>
            </a:extLst>
          </p:cNvPr>
          <p:cNvSpPr txBox="1"/>
          <p:nvPr/>
        </p:nvSpPr>
        <p:spPr>
          <a:xfrm>
            <a:off x="3692172" y="6355930"/>
            <a:ext cx="6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list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3B60E4-E232-C240-92DF-FA18AB191BD1}"/>
              </a:ext>
            </a:extLst>
          </p:cNvPr>
          <p:cNvSpPr/>
          <p:nvPr/>
        </p:nvSpPr>
        <p:spPr>
          <a:xfrm>
            <a:off x="5048503" y="243827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0C6A81-4876-6A4E-B00A-E5F2E03DC083}"/>
              </a:ext>
            </a:extLst>
          </p:cNvPr>
          <p:cNvSpPr/>
          <p:nvPr/>
        </p:nvSpPr>
        <p:spPr>
          <a:xfrm>
            <a:off x="5039539" y="64631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D97469F-4B48-004E-84AD-8E7104945A1C}"/>
              </a:ext>
            </a:extLst>
          </p:cNvPr>
          <p:cNvSpPr/>
          <p:nvPr/>
        </p:nvSpPr>
        <p:spPr>
          <a:xfrm>
            <a:off x="5039538" y="320142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811295-C152-3845-90B8-FF1F9169F32E}"/>
              </a:ext>
            </a:extLst>
          </p:cNvPr>
          <p:cNvSpPr/>
          <p:nvPr/>
        </p:nvSpPr>
        <p:spPr>
          <a:xfrm>
            <a:off x="5069809" y="1623635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D89F575-B6CD-F641-B574-8F915CE97EBE}"/>
              </a:ext>
            </a:extLst>
          </p:cNvPr>
          <p:cNvSpPr/>
          <p:nvPr/>
        </p:nvSpPr>
        <p:spPr>
          <a:xfrm>
            <a:off x="5069809" y="4007959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F7D5816-8B60-8149-BF52-03B5C457AEA8}"/>
              </a:ext>
            </a:extLst>
          </p:cNvPr>
          <p:cNvSpPr/>
          <p:nvPr/>
        </p:nvSpPr>
        <p:spPr>
          <a:xfrm>
            <a:off x="5069809" y="5522456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554726-5639-6341-A516-BD7B9DEFAF33}"/>
              </a:ext>
            </a:extLst>
          </p:cNvPr>
          <p:cNvSpPr/>
          <p:nvPr/>
        </p:nvSpPr>
        <p:spPr>
          <a:xfrm>
            <a:off x="5069809" y="4786624"/>
            <a:ext cx="2159121" cy="8651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9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/>
      <p:bldP spid="79" grpId="0" animBg="1"/>
      <p:bldP spid="79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81FEF-4BE4-D546-8919-4A64BA74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vs </a:t>
            </a:r>
            <a:r>
              <a:rPr lang="en-US" dirty="0"/>
              <a:t>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F176B-62FF-214F-805E-3A21072A456D}"/>
              </a:ext>
            </a:extLst>
          </p:cNvPr>
          <p:cNvSpPr/>
          <p:nvPr/>
        </p:nvSpPr>
        <p:spPr>
          <a:xfrm>
            <a:off x="155947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D6C07-D244-7F41-BD82-CBFDA66622D1}"/>
              </a:ext>
            </a:extLst>
          </p:cNvPr>
          <p:cNvSpPr/>
          <p:nvPr/>
        </p:nvSpPr>
        <p:spPr>
          <a:xfrm>
            <a:off x="215114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EF6BC-ED8D-9345-B3A1-0CCA659A3AC4}"/>
              </a:ext>
            </a:extLst>
          </p:cNvPr>
          <p:cNvSpPr/>
          <p:nvPr/>
        </p:nvSpPr>
        <p:spPr>
          <a:xfrm>
            <a:off x="274281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58A9D-4C11-764F-8D83-13942C46DA12}"/>
              </a:ext>
            </a:extLst>
          </p:cNvPr>
          <p:cNvSpPr/>
          <p:nvPr/>
        </p:nvSpPr>
        <p:spPr>
          <a:xfrm>
            <a:off x="333448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133FF-2DCB-AE4D-BDEA-742B533B4C13}"/>
              </a:ext>
            </a:extLst>
          </p:cNvPr>
          <p:cNvSpPr/>
          <p:nvPr/>
        </p:nvSpPr>
        <p:spPr>
          <a:xfrm>
            <a:off x="392615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C6BC-0A0D-DB48-B065-95500C4A44FE}"/>
              </a:ext>
            </a:extLst>
          </p:cNvPr>
          <p:cNvSpPr/>
          <p:nvPr/>
        </p:nvSpPr>
        <p:spPr>
          <a:xfrm>
            <a:off x="4517826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4BDFC-70CA-534F-A535-DDD9F5FC50C7}"/>
              </a:ext>
            </a:extLst>
          </p:cNvPr>
          <p:cNvSpPr/>
          <p:nvPr/>
        </p:nvSpPr>
        <p:spPr>
          <a:xfrm>
            <a:off x="5109493" y="20378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A6AD20-1604-1A43-837C-DD209B1CE83F}"/>
              </a:ext>
            </a:extLst>
          </p:cNvPr>
          <p:cNvGrpSpPr/>
          <p:nvPr/>
        </p:nvGrpSpPr>
        <p:grpSpPr>
          <a:xfrm>
            <a:off x="520860" y="2873626"/>
            <a:ext cx="8453514" cy="1903186"/>
            <a:chOff x="520860" y="3294967"/>
            <a:chExt cx="8453514" cy="1903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29E629-6DBC-C144-A14E-B56F6C441FC7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F81070-6D11-074B-8F72-CF6B52FB09E3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97160-2E89-0647-BC04-C461033CB7AE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2946F6-791E-B644-B85C-9332FB2FCBD9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4EB45-2A9F-D64C-82B3-1BB29F94E586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44B74E-EAE1-EE40-B144-79844B64805E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2B831C-36A2-0D4C-8995-A1D4BFFAA9D7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141C5E-B8F1-E948-A5A2-5292485D5CEE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720213-F780-AC42-86D2-49D4AA88DA89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F45397-5810-294F-B7F7-8B7040B7E03F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0CFCBE-9EF2-AB42-8FAB-FA761FDC6D6A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F90E20-C453-734B-914B-7968FA97A823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8F1B9D-F3C4-7146-87C7-4FF60BAA0E67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2814CA-CB67-1C46-9E53-A4472B14FC41}"/>
                </a:ext>
              </a:extLst>
            </p:cNvPr>
            <p:cNvCxnSpPr>
              <a:cxnSpLocks/>
              <a:stCxn id="29" idx="3"/>
              <a:endCxn id="22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510C1E-5BF6-BB49-A1E3-328833D0E470}"/>
                </a:ext>
              </a:extLst>
            </p:cNvPr>
            <p:cNvCxnSpPr>
              <a:cxnSpLocks/>
              <a:stCxn id="57" idx="3"/>
              <a:endCxn id="23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3E6DA1-7016-5744-9576-330F0D4DB5BC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056F9BC-C7D0-4647-9EF6-21EAC54D61B2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DCE8837-474D-AE46-9114-EDA3E9FDD19B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F59F54-F2AE-7742-B12F-B3A5BA43EE11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4155CC-E48A-C14C-86F4-B913367FC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A111CC-7EB5-9B4A-9567-2F07BD68CD8E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A76965F-8888-4844-9045-4119C5C27EE7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49A06598-CB95-8149-9A03-27F32BCB5349}"/>
                </a:ext>
              </a:extLst>
            </p:cNvPr>
            <p:cNvCxnSpPr>
              <a:stCxn id="41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00BCE8-AD8D-6B44-9541-2B812D8CA406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B26E7F7-B99C-444D-A5DF-0618A83CFCC2}"/>
              </a:ext>
            </a:extLst>
          </p:cNvPr>
          <p:cNvSpPr txBox="1"/>
          <p:nvPr/>
        </p:nvSpPr>
        <p:spPr>
          <a:xfrm>
            <a:off x="6088263" y="1385513"/>
            <a:ext cx="28861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Array</a:t>
            </a:r>
            <a:r>
              <a:rPr lang="en-US" sz="2000" b="1" dirty="0">
                <a:solidFill>
                  <a:srgbClr val="0070C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Contiguous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Fast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Fixed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BF6FCD-BAF4-024F-A584-853191359C8A}"/>
              </a:ext>
            </a:extLst>
          </p:cNvPr>
          <p:cNvSpPr txBox="1"/>
          <p:nvPr/>
        </p:nvSpPr>
        <p:spPr>
          <a:xfrm>
            <a:off x="1289800" y="4779227"/>
            <a:ext cx="37319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LinkedList</a:t>
            </a:r>
            <a:r>
              <a:rPr lang="en-US" sz="2000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Random addressed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No random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</a:rPr>
              <a:t>Size not fixed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BC8B-718D-434A-8DA2-A1BE4C9EAAC2}"/>
              </a:ext>
            </a:extLst>
          </p:cNvPr>
          <p:cNvSpPr txBox="1"/>
          <p:nvPr/>
        </p:nvSpPr>
        <p:spPr>
          <a:xfrm>
            <a:off x="187398" y="6452845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More comparison between array and linked list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55F187-C33C-1643-BE3C-843971BC45B0}"/>
              </a:ext>
            </a:extLst>
          </p:cNvPr>
          <p:cNvSpPr/>
          <p:nvPr/>
        </p:nvSpPr>
        <p:spPr>
          <a:xfrm>
            <a:off x="1234266" y="5778873"/>
            <a:ext cx="2425429" cy="36933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1CEA1-5B2D-F54F-A7A9-7934255823EF}"/>
              </a:ext>
            </a:extLst>
          </p:cNvPr>
          <p:cNvSpPr txBox="1"/>
          <p:nvPr/>
        </p:nvSpPr>
        <p:spPr>
          <a:xfrm>
            <a:off x="3825554" y="5791379"/>
            <a:ext cx="23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 To use in our queue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0" grpId="0"/>
      <p:bldP spid="2" grpId="0"/>
      <p:bldP spid="38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36627-BB1B-5F4A-ABF7-9CED928E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 vs Double Linked List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0425B10-29AE-3944-9934-1DC130309D47}"/>
              </a:ext>
            </a:extLst>
          </p:cNvPr>
          <p:cNvGrpSpPr/>
          <p:nvPr/>
        </p:nvGrpSpPr>
        <p:grpSpPr>
          <a:xfrm>
            <a:off x="-143191" y="3902741"/>
            <a:ext cx="9430382" cy="1845816"/>
            <a:chOff x="-150274" y="3294967"/>
            <a:chExt cx="9430382" cy="184581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3EDED0-782A-9044-8AAF-9E199FDA7717}"/>
                </a:ext>
              </a:extLst>
            </p:cNvPr>
            <p:cNvCxnSpPr>
              <a:cxnSpLocks/>
              <a:stCxn id="17" idx="3"/>
              <a:endCxn id="30" idx="1"/>
            </p:cNvCxnSpPr>
            <p:nvPr/>
          </p:nvCxnSpPr>
          <p:spPr>
            <a:xfrm flipV="1">
              <a:off x="1288764" y="4334437"/>
              <a:ext cx="323762" cy="398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88023B-8EEC-7D43-96AC-992E539FF675}"/>
                </a:ext>
              </a:extLst>
            </p:cNvPr>
            <p:cNvCxnSpPr>
              <a:cxnSpLocks/>
              <a:stCxn id="20" idx="3"/>
              <a:endCxn id="32" idx="1"/>
            </p:cNvCxnSpPr>
            <p:nvPr/>
          </p:nvCxnSpPr>
          <p:spPr>
            <a:xfrm>
              <a:off x="2527033" y="4334437"/>
              <a:ext cx="349032" cy="199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1EC45EE-EF37-C547-950A-0BE4224CF608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790248" y="4338426"/>
              <a:ext cx="340757" cy="1341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3653DA-F5F2-4941-8C18-E89C89A4079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5044166" y="4339356"/>
              <a:ext cx="323481" cy="60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1FDA6D-90CD-7448-9C88-210B253A99A9}"/>
                </a:ext>
              </a:extLst>
            </p:cNvPr>
            <p:cNvCxnSpPr>
              <a:cxnSpLocks/>
              <a:stCxn id="12" idx="3"/>
              <a:endCxn id="35" idx="1"/>
            </p:cNvCxnSpPr>
            <p:nvPr/>
          </p:nvCxnSpPr>
          <p:spPr>
            <a:xfrm flipV="1">
              <a:off x="6287235" y="4323016"/>
              <a:ext cx="360806" cy="1634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F4E6AB-3958-AA4A-B701-552928E8025B}"/>
                </a:ext>
              </a:extLst>
            </p:cNvPr>
            <p:cNvCxnSpPr>
              <a:cxnSpLocks/>
              <a:stCxn id="14" idx="3"/>
              <a:endCxn id="36" idx="1"/>
            </p:cNvCxnSpPr>
            <p:nvPr/>
          </p:nvCxnSpPr>
          <p:spPr>
            <a:xfrm flipV="1">
              <a:off x="7560796" y="4318099"/>
              <a:ext cx="366173" cy="1141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0E4F78-870C-464D-B25C-DF39435D8B94}"/>
                </a:ext>
              </a:extLst>
            </p:cNvPr>
            <p:cNvSpPr txBox="1"/>
            <p:nvPr/>
          </p:nvSpPr>
          <p:spPr>
            <a:xfrm>
              <a:off x="377429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E18324-0FC0-5448-982F-5A9DD7391031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53542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7DC871F-C83B-6C45-807F-4ECAEF381DE5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846588" y="4318099"/>
              <a:ext cx="134437" cy="49930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2804A2-3CAF-1D4E-A933-D1F5BC0CDBD0}"/>
                </a:ext>
              </a:extLst>
            </p:cNvPr>
            <p:cNvSpPr txBox="1"/>
            <p:nvPr/>
          </p:nvSpPr>
          <p:spPr>
            <a:xfrm>
              <a:off x="8527072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D1561D-0571-334C-B687-FABCEFFFE94A}"/>
                </a:ext>
              </a:extLst>
            </p:cNvPr>
            <p:cNvGrpSpPr/>
            <p:nvPr/>
          </p:nvGrpSpPr>
          <p:grpSpPr>
            <a:xfrm>
              <a:off x="374172" y="4043029"/>
              <a:ext cx="914592" cy="586750"/>
              <a:chOff x="302453" y="4043029"/>
              <a:chExt cx="914592" cy="5867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F10822-9F86-2441-A365-3A04C0240B02}"/>
                  </a:ext>
                </a:extLst>
              </p:cNvPr>
              <p:cNvSpPr/>
              <p:nvPr/>
            </p:nvSpPr>
            <p:spPr>
              <a:xfrm>
                <a:off x="466868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8E695-EAE1-A647-9614-CA3BF0DFA5AB}"/>
                  </a:ext>
                </a:extLst>
              </p:cNvPr>
              <p:cNvSpPr/>
              <p:nvPr/>
            </p:nvSpPr>
            <p:spPr>
              <a:xfrm>
                <a:off x="1058537" y="4047073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18B0A5E-CF4A-BD4E-960B-9C1416EC57EB}"/>
                  </a:ext>
                </a:extLst>
              </p:cNvPr>
              <p:cNvSpPr/>
              <p:nvPr/>
            </p:nvSpPr>
            <p:spPr>
              <a:xfrm>
                <a:off x="302453" y="4043029"/>
                <a:ext cx="158508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C5FAA9-B686-FB4D-BC2F-B17A7839A95B}"/>
                </a:ext>
              </a:extLst>
            </p:cNvPr>
            <p:cNvGrpSpPr/>
            <p:nvPr/>
          </p:nvGrpSpPr>
          <p:grpSpPr>
            <a:xfrm>
              <a:off x="1612526" y="4038165"/>
              <a:ext cx="914507" cy="592544"/>
              <a:chOff x="1487016" y="4038165"/>
              <a:chExt cx="914507" cy="5925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76C1AE-D09B-B84A-A11B-32D628CBBA4F}"/>
                  </a:ext>
                </a:extLst>
              </p:cNvPr>
              <p:cNvSpPr/>
              <p:nvPr/>
            </p:nvSpPr>
            <p:spPr>
              <a:xfrm>
                <a:off x="1648905" y="4038165"/>
                <a:ext cx="591670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598A5DD-377D-1543-A541-5AD652B4640C}"/>
                  </a:ext>
                </a:extLst>
              </p:cNvPr>
              <p:cNvSpPr/>
              <p:nvPr/>
            </p:nvSpPr>
            <p:spPr>
              <a:xfrm>
                <a:off x="2240574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8D57D02-FA28-0F4A-BD45-C80882B2A7DB}"/>
                  </a:ext>
                </a:extLst>
              </p:cNvPr>
              <p:cNvSpPr/>
              <p:nvPr/>
            </p:nvSpPr>
            <p:spPr>
              <a:xfrm>
                <a:off x="1487016" y="4038165"/>
                <a:ext cx="160949" cy="59254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C2454B6-6B07-034F-9836-7036894FDD29}"/>
                </a:ext>
              </a:extLst>
            </p:cNvPr>
            <p:cNvGrpSpPr/>
            <p:nvPr/>
          </p:nvGrpSpPr>
          <p:grpSpPr>
            <a:xfrm>
              <a:off x="2876065" y="4045078"/>
              <a:ext cx="914183" cy="584701"/>
              <a:chOff x="2768485" y="4045078"/>
              <a:chExt cx="914183" cy="584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4F11F5-D7D7-7648-81D4-AD06E18E5F62}"/>
                  </a:ext>
                </a:extLst>
              </p:cNvPr>
              <p:cNvSpPr/>
              <p:nvPr/>
            </p:nvSpPr>
            <p:spPr>
              <a:xfrm>
                <a:off x="2930050" y="404707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D28A43-E1DF-7640-9DEC-6AE1A773BC38}"/>
                  </a:ext>
                </a:extLst>
              </p:cNvPr>
              <p:cNvSpPr/>
              <p:nvPr/>
            </p:nvSpPr>
            <p:spPr>
              <a:xfrm>
                <a:off x="3521719" y="404707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799CE-CFA1-D347-A4F8-D7861F1D1783}"/>
                  </a:ext>
                </a:extLst>
              </p:cNvPr>
              <p:cNvSpPr/>
              <p:nvPr/>
            </p:nvSpPr>
            <p:spPr>
              <a:xfrm>
                <a:off x="2768485" y="4045078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E3FCBF-9E97-064A-A11D-4927F93ADE37}"/>
                </a:ext>
              </a:extLst>
            </p:cNvPr>
            <p:cNvGrpSpPr/>
            <p:nvPr/>
          </p:nvGrpSpPr>
          <p:grpSpPr>
            <a:xfrm>
              <a:off x="4131005" y="4048003"/>
              <a:ext cx="913161" cy="583117"/>
              <a:chOff x="3978600" y="4048003"/>
              <a:chExt cx="913161" cy="58311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A9346-2BB6-3A4E-9113-2F312384066B}"/>
                  </a:ext>
                </a:extLst>
              </p:cNvPr>
              <p:cNvSpPr/>
              <p:nvPr/>
            </p:nvSpPr>
            <p:spPr>
              <a:xfrm>
                <a:off x="4139143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A0A19B-E451-1843-B8EE-8F1DF7871D7C}"/>
                  </a:ext>
                </a:extLst>
              </p:cNvPr>
              <p:cNvSpPr/>
              <p:nvPr/>
            </p:nvSpPr>
            <p:spPr>
              <a:xfrm>
                <a:off x="4730812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5E97DAB-BDAD-0E4C-8815-076BC905E8D0}"/>
                  </a:ext>
                </a:extLst>
              </p:cNvPr>
              <p:cNvSpPr/>
              <p:nvPr/>
            </p:nvSpPr>
            <p:spPr>
              <a:xfrm>
                <a:off x="3978600" y="4048414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8CED8A-E3CB-A540-B2CA-7DFBD84C4505}"/>
                </a:ext>
              </a:extLst>
            </p:cNvPr>
            <p:cNvGrpSpPr/>
            <p:nvPr/>
          </p:nvGrpSpPr>
          <p:grpSpPr>
            <a:xfrm>
              <a:off x="5367647" y="4048003"/>
              <a:ext cx="919588" cy="588746"/>
              <a:chOff x="5215242" y="4048003"/>
              <a:chExt cx="919588" cy="58874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CA67B6-3C6D-5345-9B20-CAF2368183EB}"/>
                  </a:ext>
                </a:extLst>
              </p:cNvPr>
              <p:cNvSpPr/>
              <p:nvPr/>
            </p:nvSpPr>
            <p:spPr>
              <a:xfrm>
                <a:off x="5382212" y="4048003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6A730C4-4536-F548-AF20-1D8EB3D2C561}"/>
                  </a:ext>
                </a:extLst>
              </p:cNvPr>
              <p:cNvSpPr/>
              <p:nvPr/>
            </p:nvSpPr>
            <p:spPr>
              <a:xfrm>
                <a:off x="5973881" y="404800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6E8E9B-980B-2844-953F-9F0F3255C9AE}"/>
                  </a:ext>
                </a:extLst>
              </p:cNvPr>
              <p:cNvSpPr/>
              <p:nvPr/>
            </p:nvSpPr>
            <p:spPr>
              <a:xfrm>
                <a:off x="5215242" y="405404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485699-0025-484E-A1A2-57D53DE4FEB1}"/>
                </a:ext>
              </a:extLst>
            </p:cNvPr>
            <p:cNvGrpSpPr/>
            <p:nvPr/>
          </p:nvGrpSpPr>
          <p:grpSpPr>
            <a:xfrm>
              <a:off x="6648041" y="4031663"/>
              <a:ext cx="912755" cy="589208"/>
              <a:chOff x="6468741" y="4031663"/>
              <a:chExt cx="912755" cy="58920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573871D-B9DD-214F-BDE4-7862F1E3B666}"/>
                  </a:ext>
                </a:extLst>
              </p:cNvPr>
              <p:cNvSpPr/>
              <p:nvPr/>
            </p:nvSpPr>
            <p:spPr>
              <a:xfrm>
                <a:off x="6628878" y="4038165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C0333B-0D45-E141-BD7A-BAA06DA39EA1}"/>
                  </a:ext>
                </a:extLst>
              </p:cNvPr>
              <p:cNvSpPr/>
              <p:nvPr/>
            </p:nvSpPr>
            <p:spPr>
              <a:xfrm>
                <a:off x="7220547" y="4038165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A0ADA80-D81F-B041-8A8C-B20C43325D54}"/>
                  </a:ext>
                </a:extLst>
              </p:cNvPr>
              <p:cNvSpPr/>
              <p:nvPr/>
            </p:nvSpPr>
            <p:spPr>
              <a:xfrm>
                <a:off x="6468741" y="4031663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7E1700F-C06E-0745-937B-905190E38783}"/>
                </a:ext>
              </a:extLst>
            </p:cNvPr>
            <p:cNvGrpSpPr/>
            <p:nvPr/>
          </p:nvGrpSpPr>
          <p:grpSpPr>
            <a:xfrm>
              <a:off x="7926969" y="4026746"/>
              <a:ext cx="919619" cy="582706"/>
              <a:chOff x="7711809" y="4026746"/>
              <a:chExt cx="919619" cy="582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FC5094-D6EE-2F43-8B11-24158E080131}"/>
                  </a:ext>
                </a:extLst>
              </p:cNvPr>
              <p:cNvSpPr/>
              <p:nvPr/>
            </p:nvSpPr>
            <p:spPr>
              <a:xfrm>
                <a:off x="7877577" y="4026746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BE7410-5D0B-C24B-9F92-4556E26281AB}"/>
                  </a:ext>
                </a:extLst>
              </p:cNvPr>
              <p:cNvSpPr/>
              <p:nvPr/>
            </p:nvSpPr>
            <p:spPr>
              <a:xfrm>
                <a:off x="847047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FD0DD0-2101-A340-9E75-611F0F3BF153}"/>
                  </a:ext>
                </a:extLst>
              </p:cNvPr>
              <p:cNvSpPr/>
              <p:nvPr/>
            </p:nvSpPr>
            <p:spPr>
              <a:xfrm>
                <a:off x="7711809" y="4026746"/>
                <a:ext cx="160949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C40F10CC-A691-6345-9AB8-B74FBD043551}"/>
                </a:ext>
              </a:extLst>
            </p:cNvPr>
            <p:cNvCxnSpPr>
              <a:cxnSpLocks/>
              <a:stCxn id="29" idx="1"/>
              <a:endCxn id="62" idx="0"/>
            </p:cNvCxnSpPr>
            <p:nvPr/>
          </p:nvCxnSpPr>
          <p:spPr>
            <a:xfrm rot="10800000" flipV="1">
              <a:off x="226244" y="4334381"/>
              <a:ext cx="147928" cy="437069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6BB52E-0764-F240-A9AC-1E01C8FEF0D9}"/>
                </a:ext>
              </a:extLst>
            </p:cNvPr>
            <p:cNvSpPr txBox="1"/>
            <p:nvPr/>
          </p:nvSpPr>
          <p:spPr>
            <a:xfrm>
              <a:off x="-150274" y="477145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319F2E-5B82-E048-B508-03A4BB0ACD47}"/>
              </a:ext>
            </a:extLst>
          </p:cNvPr>
          <p:cNvGrpSpPr/>
          <p:nvPr/>
        </p:nvGrpSpPr>
        <p:grpSpPr>
          <a:xfrm>
            <a:off x="381255" y="1659781"/>
            <a:ext cx="8453514" cy="1903186"/>
            <a:chOff x="520860" y="3294967"/>
            <a:chExt cx="8453514" cy="190318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ED930F-3960-1F43-B355-214C50A90939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620D4D-E281-654E-B34F-CE037A7B2E01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EED0DED-D236-FA46-A844-48CCA3282658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43ACB-3B90-8B46-BE58-7404152D20F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73536E-F98E-994E-90E5-48D13C94CED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F6B7070-F236-2048-BC3C-18F65C1FC5A1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10A5CE-1B09-654D-9391-01F36B43EC6E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DB0C69-2849-BE4A-ACBF-71527914C76A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557DA60-92E4-B549-A67B-D0FBB46919D1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50742A0-282E-E049-9CC9-48D91BD3F020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E1247A-65BC-6745-9039-DC9CE10F8D60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0B0A5F7-609E-BF4A-84A3-6B6DE7750DDB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E220BAC-B686-EF46-92BD-C302325EB773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14DB5FE-4E73-5340-A04A-6CC65FD6B755}"/>
                </a:ext>
              </a:extLst>
            </p:cNvPr>
            <p:cNvCxnSpPr>
              <a:cxnSpLocks/>
              <a:stCxn id="85" idx="3"/>
              <a:endCxn id="74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984F928-BF44-794F-8F2B-3DD0E1DD069C}"/>
                </a:ext>
              </a:extLst>
            </p:cNvPr>
            <p:cNvCxnSpPr>
              <a:cxnSpLocks/>
              <a:stCxn id="88" idx="3"/>
              <a:endCxn id="75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8882372-0957-1945-A2D8-DFE9EF13C5A7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512CBDE-0945-FA41-8BA6-58DFC664E622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CF9D5CF-6BC8-8946-9F15-3A56DB94F48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A255334-30D9-0D48-BAFE-766B9092069D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6105257-21E6-4C49-AEE1-EA9B34C25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2A4C84-1DD9-F84F-BF4E-8AD8162B7FED}"/>
                </a:ext>
              </a:extLst>
            </p:cNvPr>
            <p:cNvSpPr txBox="1"/>
            <p:nvPr/>
          </p:nvSpPr>
          <p:spPr>
            <a:xfrm>
              <a:off x="520860" y="3294967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head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DDBC96-3BA8-7649-AE02-409D881FF00D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96973" y="3664299"/>
              <a:ext cx="405" cy="37386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D5F90FD6-32D8-344D-99FB-2E82074834A5}"/>
                </a:ext>
              </a:extLst>
            </p:cNvPr>
            <p:cNvCxnSpPr>
              <a:stCxn id="84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D23DB17-F0BC-DD45-97FC-503D3872BEF8}"/>
                </a:ext>
              </a:extLst>
            </p:cNvPr>
            <p:cNvSpPr txBox="1"/>
            <p:nvPr/>
          </p:nvSpPr>
          <p:spPr>
            <a:xfrm>
              <a:off x="8221338" y="4828821"/>
              <a:ext cx="753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null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609BB64-D226-4742-B063-B4DD54708726}"/>
              </a:ext>
            </a:extLst>
          </p:cNvPr>
          <p:cNvSpPr txBox="1"/>
          <p:nvPr/>
        </p:nvSpPr>
        <p:spPr>
          <a:xfrm>
            <a:off x="381255" y="3211548"/>
            <a:ext cx="246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Single/Singly Linked List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4DB525-9C40-A544-938A-3BA96A300A44}"/>
              </a:ext>
            </a:extLst>
          </p:cNvPr>
          <p:cNvSpPr txBox="1"/>
          <p:nvPr/>
        </p:nvSpPr>
        <p:spPr>
          <a:xfrm>
            <a:off x="375954" y="5885749"/>
            <a:ext cx="270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Double/Doubly Linked List</a:t>
            </a:r>
          </a:p>
        </p:txBody>
      </p:sp>
    </p:spTree>
    <p:extLst>
      <p:ext uri="{BB962C8B-B14F-4D97-AF65-F5344CB8AC3E}">
        <p14:creationId xmlns:p14="http://schemas.microsoft.com/office/powerpoint/2010/main" val="323150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9502"/>
            <a:ext cx="8196210" cy="4015497"/>
          </a:xfrm>
        </p:spPr>
        <p:txBody>
          <a:bodyPr/>
          <a:lstStyle/>
          <a:p>
            <a:r>
              <a:rPr lang="en-US" dirty="0"/>
              <a:t>“interface”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6BA28-7A8A-804A-A6CE-7EC0BE0B69CA}"/>
              </a:ext>
            </a:extLst>
          </p:cNvPr>
          <p:cNvGrpSpPr/>
          <p:nvPr/>
        </p:nvGrpSpPr>
        <p:grpSpPr>
          <a:xfrm>
            <a:off x="2485401" y="22074"/>
            <a:ext cx="6736976" cy="1188252"/>
            <a:chOff x="520860" y="3130677"/>
            <a:chExt cx="8453514" cy="2177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46436-3972-4342-BC15-7B4189595433}"/>
                </a:ext>
              </a:extLst>
            </p:cNvPr>
            <p:cNvSpPr/>
            <p:nvPr/>
          </p:nvSpPr>
          <p:spPr>
            <a:xfrm>
              <a:off x="60175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893E25-FE80-864B-A439-29F3F800A5AE}"/>
                </a:ext>
              </a:extLst>
            </p:cNvPr>
            <p:cNvSpPr/>
            <p:nvPr/>
          </p:nvSpPr>
          <p:spPr>
            <a:xfrm>
              <a:off x="1748012" y="4038165"/>
              <a:ext cx="591670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4F505B-B091-F04F-AD0C-8C9ECFC39582}"/>
                </a:ext>
              </a:extLst>
            </p:cNvPr>
            <p:cNvSpPr/>
            <p:nvPr/>
          </p:nvSpPr>
          <p:spPr>
            <a:xfrm>
              <a:off x="2894270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29E08F-5F14-D64F-91FC-6AB79282C130}"/>
                </a:ext>
              </a:extLst>
            </p:cNvPr>
            <p:cNvSpPr/>
            <p:nvPr/>
          </p:nvSpPr>
          <p:spPr>
            <a:xfrm>
              <a:off x="3485939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79A3D-82D8-8544-B0C5-D079E8753A97}"/>
                </a:ext>
              </a:extLst>
            </p:cNvPr>
            <p:cNvSpPr/>
            <p:nvPr/>
          </p:nvSpPr>
          <p:spPr>
            <a:xfrm>
              <a:off x="4040528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32F853-F212-2A46-8EBD-24791B63BD1F}"/>
                </a:ext>
              </a:extLst>
            </p:cNvPr>
            <p:cNvSpPr/>
            <p:nvPr/>
          </p:nvSpPr>
          <p:spPr>
            <a:xfrm>
              <a:off x="4632197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FC34B9-3938-B543-A165-0EACD3F34DBA}"/>
                </a:ext>
              </a:extLst>
            </p:cNvPr>
            <p:cNvSpPr/>
            <p:nvPr/>
          </p:nvSpPr>
          <p:spPr>
            <a:xfrm>
              <a:off x="5186786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4F5361-6D9A-0748-880E-DE1160F04EC5}"/>
                </a:ext>
              </a:extLst>
            </p:cNvPr>
            <p:cNvSpPr/>
            <p:nvPr/>
          </p:nvSpPr>
          <p:spPr>
            <a:xfrm>
              <a:off x="5778455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AA9CB9-7A10-164D-AC6B-8A0EB6236C75}"/>
                </a:ext>
              </a:extLst>
            </p:cNvPr>
            <p:cNvSpPr/>
            <p:nvPr/>
          </p:nvSpPr>
          <p:spPr>
            <a:xfrm>
              <a:off x="6333044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1B9617-4E18-7247-B12B-AA858550D1C7}"/>
                </a:ext>
              </a:extLst>
            </p:cNvPr>
            <p:cNvSpPr/>
            <p:nvPr/>
          </p:nvSpPr>
          <p:spPr>
            <a:xfrm>
              <a:off x="692471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5F36C7-93B7-3040-BB83-1F5641121C95}"/>
                </a:ext>
              </a:extLst>
            </p:cNvPr>
            <p:cNvSpPr/>
            <p:nvPr/>
          </p:nvSpPr>
          <p:spPr>
            <a:xfrm>
              <a:off x="7479301" y="403816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07E8D3-21E6-134A-9E08-983D59218919}"/>
                </a:ext>
              </a:extLst>
            </p:cNvPr>
            <p:cNvSpPr/>
            <p:nvPr/>
          </p:nvSpPr>
          <p:spPr>
            <a:xfrm>
              <a:off x="8072203" y="4038165"/>
              <a:ext cx="160949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FD0B8B-41D8-3046-9018-5DE511085949}"/>
                </a:ext>
              </a:extLst>
            </p:cNvPr>
            <p:cNvSpPr/>
            <p:nvPr/>
          </p:nvSpPr>
          <p:spPr>
            <a:xfrm>
              <a:off x="1193423" y="4038165"/>
              <a:ext cx="158508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EBD3E0-77B7-5642-9FDC-81822BB83494}"/>
                </a:ext>
              </a:extLst>
            </p:cNvPr>
            <p:cNvCxnSpPr>
              <a:cxnSpLocks/>
              <a:stCxn id="18" idx="3"/>
              <a:endCxn id="7" idx="1"/>
            </p:cNvCxnSpPr>
            <p:nvPr/>
          </p:nvCxnSpPr>
          <p:spPr>
            <a:xfrm>
              <a:off x="1351931" y="4329518"/>
              <a:ext cx="396081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7B1E26-1992-2B48-BFF2-44A669F37C02}"/>
                </a:ext>
              </a:extLst>
            </p:cNvPr>
            <p:cNvCxnSpPr>
              <a:cxnSpLocks/>
              <a:stCxn id="21" idx="3"/>
              <a:endCxn id="8" idx="1"/>
            </p:cNvCxnSpPr>
            <p:nvPr/>
          </p:nvCxnSpPr>
          <p:spPr>
            <a:xfrm flipV="1">
              <a:off x="2500630" y="4329518"/>
              <a:ext cx="393640" cy="4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BDB4DB-F3C1-6148-B137-D8079C80E8CF}"/>
                </a:ext>
              </a:extLst>
            </p:cNvPr>
            <p:cNvSpPr/>
            <p:nvPr/>
          </p:nvSpPr>
          <p:spPr>
            <a:xfrm>
              <a:off x="2339681" y="4038165"/>
              <a:ext cx="160949" cy="592544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A5A162-7888-6444-B5CA-C641EAD823D5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646888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8BFE461-556C-3449-AFB3-90FC7BBDD47E}"/>
                </a:ext>
              </a:extLst>
            </p:cNvPr>
            <p:cNvCxnSpPr>
              <a:cxnSpLocks/>
            </p:cNvCxnSpPr>
            <p:nvPr/>
          </p:nvCxnSpPr>
          <p:spPr>
            <a:xfrm>
              <a:off x="4793146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9CE88B-F476-0F4E-B2BE-573789FB8F90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67" y="4329518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CF3AABC-5721-C64B-AA33-7B01761A0C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5661" y="4332255"/>
              <a:ext cx="39364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AEE409-BC4D-3349-B016-C6440F46A60B}"/>
                </a:ext>
              </a:extLst>
            </p:cNvPr>
            <p:cNvSpPr txBox="1"/>
            <p:nvPr/>
          </p:nvSpPr>
          <p:spPr>
            <a:xfrm>
              <a:off x="520860" y="3130677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head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5EE51F-3E27-5546-BA25-790BC7794D7C}"/>
                </a:ext>
              </a:extLst>
            </p:cNvPr>
            <p:cNvCxnSpPr>
              <a:cxnSpLocks/>
              <a:stCxn id="26" idx="2"/>
              <a:endCxn id="6" idx="0"/>
            </p:cNvCxnSpPr>
            <p:nvPr/>
          </p:nvCxnSpPr>
          <p:spPr>
            <a:xfrm>
              <a:off x="897378" y="3610098"/>
              <a:ext cx="211" cy="42806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A0090D2-E2F3-194F-8CCB-2377F7B39CB8}"/>
                </a:ext>
              </a:extLst>
            </p:cNvPr>
            <p:cNvCxnSpPr>
              <a:stCxn id="17" idx="3"/>
            </p:cNvCxnSpPr>
            <p:nvPr/>
          </p:nvCxnSpPr>
          <p:spPr>
            <a:xfrm>
              <a:off x="8233152" y="4329518"/>
              <a:ext cx="364704" cy="517216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56A48E-98EA-D449-B0C6-A24FE370FE6F}"/>
                </a:ext>
              </a:extLst>
            </p:cNvPr>
            <p:cNvSpPr txBox="1"/>
            <p:nvPr/>
          </p:nvSpPr>
          <p:spPr>
            <a:xfrm>
              <a:off x="8221339" y="4828821"/>
              <a:ext cx="753035" cy="479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null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731014B2-62D0-3142-A63F-17EF5784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24" y="1987671"/>
            <a:ext cx="2734690" cy="4454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2994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9502"/>
            <a:ext cx="8196210" cy="4015497"/>
          </a:xfrm>
        </p:spPr>
        <p:txBody>
          <a:bodyPr/>
          <a:lstStyle/>
          <a:p>
            <a:r>
              <a:rPr lang="en-US" dirty="0"/>
              <a:t>“Implementation”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82238"/>
            <a:ext cx="8183759" cy="991998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5BBF9E-18F7-D54E-9C29-771952F50A4B}"/>
              </a:ext>
            </a:extLst>
          </p:cNvPr>
          <p:cNvGrpSpPr/>
          <p:nvPr/>
        </p:nvGrpSpPr>
        <p:grpSpPr>
          <a:xfrm>
            <a:off x="1476627" y="4350245"/>
            <a:ext cx="1301920" cy="1474741"/>
            <a:chOff x="1480198" y="4468495"/>
            <a:chExt cx="1301920" cy="147474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BF50B4-692F-FD4F-8343-E90721B9C58C}"/>
                </a:ext>
              </a:extLst>
            </p:cNvPr>
            <p:cNvSpPr txBox="1"/>
            <p:nvPr/>
          </p:nvSpPr>
          <p:spPr>
            <a:xfrm>
              <a:off x="1667843" y="5460125"/>
              <a:ext cx="1082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00FFFF"/>
                  </a:highlight>
                </a:rPr>
                <a:t>reference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9D1DA2-9399-DD45-8D99-71D706F98B50}"/>
                </a:ext>
              </a:extLst>
            </p:cNvPr>
            <p:cNvSpPr txBox="1"/>
            <p:nvPr/>
          </p:nvSpPr>
          <p:spPr>
            <a:xfrm>
              <a:off x="1667843" y="5113188"/>
              <a:ext cx="686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value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92B93E-65DD-ED44-983F-7EE65513BD59}"/>
                </a:ext>
              </a:extLst>
            </p:cNvPr>
            <p:cNvSpPr/>
            <p:nvPr/>
          </p:nvSpPr>
          <p:spPr>
            <a:xfrm>
              <a:off x="1580441" y="4951238"/>
              <a:ext cx="1201677" cy="991998"/>
            </a:xfrm>
            <a:prstGeom prst="rect">
              <a:avLst/>
            </a:prstGeom>
            <a:noFill/>
            <a:ln w="25400"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854E0F-96BD-AF43-99AD-E729C1452C4B}"/>
                </a:ext>
              </a:extLst>
            </p:cNvPr>
            <p:cNvSpPr txBox="1"/>
            <p:nvPr/>
          </p:nvSpPr>
          <p:spPr>
            <a:xfrm>
              <a:off x="1480198" y="4468495"/>
              <a:ext cx="1148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haroni" panose="02010803020104030203" pitchFamily="2" charset="-79"/>
                  <a:cs typeface="Aharoni" panose="02010803020104030203" pitchFamily="2" charset="-79"/>
                </a:rPr>
                <a:t>“Node”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DDAB7F-D6B1-6448-AB41-3B64CBB24692}"/>
              </a:ext>
            </a:extLst>
          </p:cNvPr>
          <p:cNvGrpSpPr/>
          <p:nvPr/>
        </p:nvGrpSpPr>
        <p:grpSpPr>
          <a:xfrm>
            <a:off x="3877006" y="1711402"/>
            <a:ext cx="4950939" cy="494942"/>
            <a:chOff x="169731" y="4195479"/>
            <a:chExt cx="9057157" cy="9054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D9EBF94-0254-4E48-A9B9-850F03480C97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5762DF7-67CA-5640-96A0-59E56354D5B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4DCE2C5-0CD2-794A-A899-4A8A32B06F5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784565A-9974-6947-B12C-42BBA7C7E63A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526B26-C2A1-2F4A-BEFF-AE4C357BE09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04A6339-6357-CC4E-A70E-A0CB607B900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CDF8C7B-4D06-EF4B-B126-0E0A2379BAB8}"/>
                </a:ext>
              </a:extLst>
            </p:cNvPr>
            <p:cNvCxnSpPr>
              <a:cxnSpLocks/>
              <a:stCxn id="57" idx="2"/>
              <a:endCxn id="54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A026C3-8EB5-0849-836C-CF0A4FAF11E1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231AA11-FF69-064C-B5A5-102A3ECD2A35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A7A086F-5274-B540-8A19-6B3D476EFF27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C10B3E7-EF6E-DF4C-911B-6DA65BA8319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D669EFB-DC5E-CE4C-8DA0-5E8DB50F9B9E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DDB2AFF-8E48-8B4B-981D-076D78784C7E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1227E4E-1165-F64D-8FB2-E50466B2F4F6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A044F14-7BFA-FA4C-ACFC-12431E6584B7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32521B5C-17FA-9A4C-8454-3D2F3E0B1CA8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F1B9C7E-F80E-AE4B-BCE8-7D9780B725F2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E0A8F79-C5E1-D245-BDD3-B0D41DA14AF4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8C83D-045B-2D45-93DB-8596BF0708A1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991392-9381-8142-8421-02CF6779F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305" y="3161062"/>
            <a:ext cx="3454400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99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668A1-0476-0146-8B07-17712BE5B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735" y="1591580"/>
            <a:ext cx="8196210" cy="4015497"/>
          </a:xfrm>
        </p:spPr>
        <p:txBody>
          <a:bodyPr/>
          <a:lstStyle/>
          <a:p>
            <a:r>
              <a:rPr lang="en-US" dirty="0"/>
              <a:t>“Implementation”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2F7050-19EE-4B48-9F02-EF77E4EC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82238"/>
            <a:ext cx="8183759" cy="991998"/>
          </a:xfrm>
        </p:spPr>
        <p:txBody>
          <a:bodyPr/>
          <a:lstStyle/>
          <a:p>
            <a:r>
              <a:rPr lang="en-US" dirty="0"/>
              <a:t>Single Linked List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D84FC5-8504-3F4B-A550-307DC8B81FF5}"/>
              </a:ext>
            </a:extLst>
          </p:cNvPr>
          <p:cNvGrpSpPr/>
          <p:nvPr/>
        </p:nvGrpSpPr>
        <p:grpSpPr>
          <a:xfrm>
            <a:off x="4205400" y="227953"/>
            <a:ext cx="4950939" cy="494942"/>
            <a:chOff x="169731" y="4195479"/>
            <a:chExt cx="9057157" cy="9054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F71CDB-0B87-FD42-9DC7-089CA0B9B716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818B5F8-2455-DE43-8116-8D294CD0B72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6B03E2B-945A-2A40-BC41-6081C12E073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7F15F3B-0C4D-6644-821F-3D5C10BE6D67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0F0085B-4E8C-2341-ACB2-40E24C41E42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B7DF0BA-E435-5C4C-90DD-D79C63A528F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079C2C-B23F-BA47-B5F8-8F65815366CE}"/>
                </a:ext>
              </a:extLst>
            </p:cNvPr>
            <p:cNvCxnSpPr>
              <a:cxnSpLocks/>
              <a:stCxn id="57" idx="2"/>
              <a:endCxn id="54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BA49298-9070-8C4D-BDE9-F8EEF3300621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CEB503B-35DA-524F-A22B-76D945CEBCE8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FBC3D4E-A682-1743-98E1-9C4261A6E6D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A00DDD3-DAF5-E24C-BA7C-92E8C77D3F08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D0507DD-EB0A-9C48-BB1C-14ABE42FF675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477F550-A1D3-194D-8D05-4991B7EFEC56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0D5C942-788F-834B-B695-97ED9750BCBA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7BA81F1-9426-AC4D-B0CB-70F9EEAA0E78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6B1EF1A-03EF-F54B-9C2A-91F1B6D47D3B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9E93074B-C0CA-7840-8128-C27A9A525DE6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DB42CE-0974-5E48-94E1-88C73CC55254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2A6415-A9AE-CE41-968F-21E4E6E8ACA0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744A216-2506-8847-ADC6-08EDBF6C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10" y="2220865"/>
            <a:ext cx="4864740" cy="4409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40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3E18C7-8B2A-3749-B3A8-122D5FF2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vs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96E7D-FE99-024C-B427-6E9280E2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8" y="1870275"/>
            <a:ext cx="2734690" cy="4454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E2E9A-D915-234E-8A7D-E0FDF4981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32" y="1708959"/>
            <a:ext cx="5271150" cy="4777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4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10A69D-3064-324C-84F4-06C7E08D6F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Now let’s implement the functions: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303479-BEFC-7C47-A5DC-A3968748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51D05A-D86E-EE43-B669-0A55797BA28B}"/>
              </a:ext>
            </a:extLst>
          </p:cNvPr>
          <p:cNvSpPr/>
          <p:nvPr/>
        </p:nvSpPr>
        <p:spPr>
          <a:xfrm>
            <a:off x="1362027" y="3017493"/>
            <a:ext cx="77036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add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(value) : Add a node in the end</a:t>
            </a:r>
            <a:b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addFirst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(value) : Add a node in the beginning</a:t>
            </a:r>
          </a:p>
          <a:p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removeFirst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() : Remove a node from the beginning</a:t>
            </a:r>
            <a:b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removeLast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() : Remove a node from the end</a:t>
            </a:r>
          </a:p>
          <a:p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getFirst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</a:br>
            <a:r>
              <a:rPr lang="en-US" b="1" dirty="0" err="1">
                <a:solidFill>
                  <a:srgbClr val="0070C0"/>
                </a:solidFill>
                <a:latin typeface="Menlo" panose="020B0609030804020204" pitchFamily="49" charset="0"/>
              </a:rPr>
              <a:t>getLast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size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() : Size of the list</a:t>
            </a:r>
          </a:p>
          <a:p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80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813528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F6DF9-08C3-154F-B9B1-B70761561ADD}"/>
              </a:ext>
            </a:extLst>
          </p:cNvPr>
          <p:cNvSpPr/>
          <p:nvPr/>
        </p:nvSpPr>
        <p:spPr>
          <a:xfrm>
            <a:off x="2215936" y="3817526"/>
            <a:ext cx="471528" cy="317971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215F44-01C3-A249-8BAA-C1F60DAA249B}"/>
              </a:ext>
            </a:extLst>
          </p:cNvPr>
          <p:cNvSpPr/>
          <p:nvPr/>
        </p:nvSpPr>
        <p:spPr>
          <a:xfrm>
            <a:off x="3129439" y="3817526"/>
            <a:ext cx="471528" cy="323339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7EDDE4-1E6E-924B-A2F8-2A972D8BDAE7}"/>
              </a:ext>
            </a:extLst>
          </p:cNvPr>
          <p:cNvSpPr/>
          <p:nvPr/>
        </p:nvSpPr>
        <p:spPr>
          <a:xfrm>
            <a:off x="4042943" y="3817526"/>
            <a:ext cx="471528" cy="317971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8527E-8F34-3E44-8B15-502C1C341CE5}"/>
              </a:ext>
            </a:extLst>
          </p:cNvPr>
          <p:cNvSpPr/>
          <p:nvPr/>
        </p:nvSpPr>
        <p:spPr>
          <a:xfrm>
            <a:off x="4514469" y="3817526"/>
            <a:ext cx="128267" cy="317971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1F6631-3166-104A-A7F9-966B21B803F5}"/>
              </a:ext>
            </a:extLst>
          </p:cNvPr>
          <p:cNvSpPr/>
          <p:nvPr/>
        </p:nvSpPr>
        <p:spPr>
          <a:xfrm>
            <a:off x="4952441" y="3817526"/>
            <a:ext cx="471528" cy="317971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54CBDF-D6F3-704E-A98B-62E4489BB91A}"/>
              </a:ext>
            </a:extLst>
          </p:cNvPr>
          <p:cNvSpPr/>
          <p:nvPr/>
        </p:nvSpPr>
        <p:spPr>
          <a:xfrm>
            <a:off x="5423968" y="3817526"/>
            <a:ext cx="128267" cy="317971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F25BD5-ACAD-4741-BCF5-307B6B79894F}"/>
              </a:ext>
            </a:extLst>
          </p:cNvPr>
          <p:cNvGrpSpPr/>
          <p:nvPr/>
        </p:nvGrpSpPr>
        <p:grpSpPr>
          <a:xfrm>
            <a:off x="5860542" y="3817526"/>
            <a:ext cx="600776" cy="317971"/>
            <a:chOff x="6748999" y="4082593"/>
            <a:chExt cx="600776" cy="31797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2C0F13-F16E-4440-AB1E-B7E8FCE1467B}"/>
                </a:ext>
              </a:extLst>
            </p:cNvPr>
            <p:cNvSpPr/>
            <p:nvPr/>
          </p:nvSpPr>
          <p:spPr>
            <a:xfrm>
              <a:off x="6748999" y="4082593"/>
              <a:ext cx="471528" cy="31797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2EDFD18-9A95-A544-88CF-C0B9D3DDF205}"/>
                </a:ext>
              </a:extLst>
            </p:cNvPr>
            <p:cNvSpPr/>
            <p:nvPr/>
          </p:nvSpPr>
          <p:spPr>
            <a:xfrm>
              <a:off x="7221508" y="4082593"/>
              <a:ext cx="128267" cy="317971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EB47481-BC48-DF4A-A3A3-0C973F2EB2AE}"/>
              </a:ext>
            </a:extLst>
          </p:cNvPr>
          <p:cNvSpPr/>
          <p:nvPr/>
        </p:nvSpPr>
        <p:spPr>
          <a:xfrm>
            <a:off x="2687463" y="3817526"/>
            <a:ext cx="126322" cy="317971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209B14-64FC-EF49-9BE0-AFF83485C869}"/>
              </a:ext>
            </a:extLst>
          </p:cNvPr>
          <p:cNvCxnSpPr>
            <a:cxnSpLocks/>
            <a:stCxn id="31" idx="3"/>
            <a:endCxn id="18" idx="1"/>
          </p:cNvCxnSpPr>
          <p:nvPr/>
        </p:nvCxnSpPr>
        <p:spPr>
          <a:xfrm>
            <a:off x="2813785" y="3976512"/>
            <a:ext cx="315654" cy="268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6576E9-313F-D14B-A362-C855E6EF4615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 flipV="1">
            <a:off x="3729234" y="3976512"/>
            <a:ext cx="313709" cy="2684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E45D857-5A3A-FA4A-AF36-9C2189BE1C42}"/>
              </a:ext>
            </a:extLst>
          </p:cNvPr>
          <p:cNvSpPr/>
          <p:nvPr/>
        </p:nvSpPr>
        <p:spPr>
          <a:xfrm>
            <a:off x="3600966" y="3817526"/>
            <a:ext cx="128267" cy="323339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02514A-0387-D74C-A74F-BE6DD0E85765}"/>
              </a:ext>
            </a:extLst>
          </p:cNvPr>
          <p:cNvCxnSpPr>
            <a:cxnSpLocks/>
          </p:cNvCxnSpPr>
          <p:nvPr/>
        </p:nvCxnSpPr>
        <p:spPr>
          <a:xfrm>
            <a:off x="4637109" y="3976512"/>
            <a:ext cx="313709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18A68E-ABA9-214F-AFA8-80DA94A99D8A}"/>
              </a:ext>
            </a:extLst>
          </p:cNvPr>
          <p:cNvCxnSpPr>
            <a:cxnSpLocks/>
          </p:cNvCxnSpPr>
          <p:nvPr/>
        </p:nvCxnSpPr>
        <p:spPr>
          <a:xfrm>
            <a:off x="5546833" y="3978005"/>
            <a:ext cx="313709" cy="0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170BF6D-FCA5-BB4F-9BB5-5D9EC3F06116}"/>
              </a:ext>
            </a:extLst>
          </p:cNvPr>
          <p:cNvSpPr txBox="1"/>
          <p:nvPr/>
        </p:nvSpPr>
        <p:spPr>
          <a:xfrm>
            <a:off x="2151468" y="3322329"/>
            <a:ext cx="600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head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132896-E86F-CC47-B9A0-C307FB33227E}"/>
              </a:ext>
            </a:extLst>
          </p:cNvPr>
          <p:cNvCxnSpPr>
            <a:cxnSpLocks/>
            <a:stCxn id="45" idx="2"/>
            <a:endCxn id="17" idx="0"/>
          </p:cNvCxnSpPr>
          <p:nvPr/>
        </p:nvCxnSpPr>
        <p:spPr>
          <a:xfrm>
            <a:off x="2451532" y="3583939"/>
            <a:ext cx="168" cy="233587"/>
          </a:xfrm>
          <a:prstGeom prst="straightConnector1">
            <a:avLst/>
          </a:prstGeom>
          <a:ln>
            <a:solidFill>
              <a:srgbClr val="C0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35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705924" y="3729555"/>
            <a:ext cx="4468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Add a node with </a:t>
            </a:r>
            <a:r>
              <a:rPr lang="en-US" sz="2400" dirty="0" err="1">
                <a:solidFill>
                  <a:srgbClr val="FF0000"/>
                </a:solidFill>
              </a:rPr>
              <a:t>val</a:t>
            </a:r>
            <a:r>
              <a:rPr lang="en-US" sz="2400" dirty="0">
                <a:solidFill>
                  <a:srgbClr val="FF0000"/>
                </a:solidFill>
              </a:rPr>
              <a:t> = 2 to the 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1227987" y="5259619"/>
            <a:ext cx="31536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3457715" y="499800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543354" y="4820543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3139669" y="5259619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586CC-AE03-2246-9B75-41F7F54AF2FA}"/>
              </a:ext>
            </a:extLst>
          </p:cNvPr>
          <p:cNvGrpSpPr/>
          <p:nvPr/>
        </p:nvGrpSpPr>
        <p:grpSpPr>
          <a:xfrm>
            <a:off x="1167911" y="2743569"/>
            <a:ext cx="4208145" cy="525653"/>
            <a:chOff x="1167911" y="2743569"/>
            <a:chExt cx="4208145" cy="5256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C26EB5-EAEE-564C-8990-359217D1DF74}"/>
                </a:ext>
              </a:extLst>
            </p:cNvPr>
            <p:cNvSpPr txBox="1"/>
            <p:nvPr/>
          </p:nvSpPr>
          <p:spPr>
            <a:xfrm>
              <a:off x="3363967" y="2743569"/>
              <a:ext cx="20120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head == null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C1C4FE-E7DB-9D49-9307-519B7FD2D19B}"/>
                </a:ext>
              </a:extLst>
            </p:cNvPr>
            <p:cNvSpPr txBox="1"/>
            <p:nvPr/>
          </p:nvSpPr>
          <p:spPr>
            <a:xfrm>
              <a:off x="1167911" y="2746002"/>
              <a:ext cx="16874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Empty List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BFDB8F2-FF44-934D-8A77-09B2CB928105}"/>
              </a:ext>
            </a:extLst>
          </p:cNvPr>
          <p:cNvSpPr txBox="1"/>
          <p:nvPr/>
        </p:nvSpPr>
        <p:spPr>
          <a:xfrm>
            <a:off x="288485" y="49651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103F1-6D7A-8D4F-B0CD-FBB5345D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619657"/>
            <a:ext cx="4295375" cy="1913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5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705924" y="3729555"/>
            <a:ext cx="4468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Add a node with </a:t>
            </a:r>
            <a:r>
              <a:rPr lang="en-US" sz="2400" dirty="0" err="1">
                <a:solidFill>
                  <a:srgbClr val="FF0000"/>
                </a:solidFill>
              </a:rPr>
              <a:t>val</a:t>
            </a:r>
            <a:r>
              <a:rPr lang="en-US" sz="2400" dirty="0">
                <a:solidFill>
                  <a:srgbClr val="FF0000"/>
                </a:solidFill>
              </a:rPr>
              <a:t> = 3 to the 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3334693" y="2962641"/>
            <a:ext cx="31536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5564421" y="2701031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3650060" y="252356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5246375" y="2962641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BFDB8F2-FF44-934D-8A77-09B2CB928105}"/>
              </a:ext>
            </a:extLst>
          </p:cNvPr>
          <p:cNvSpPr txBox="1"/>
          <p:nvPr/>
        </p:nvSpPr>
        <p:spPr>
          <a:xfrm>
            <a:off x="2395191" y="2668122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dirty="0"/>
              <a:t>head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40926E-2967-A749-B0A6-C4446B215F44}"/>
              </a:ext>
            </a:extLst>
          </p:cNvPr>
          <p:cNvSpPr txBox="1"/>
          <p:nvPr/>
        </p:nvSpPr>
        <p:spPr>
          <a:xfrm>
            <a:off x="2976122" y="5174531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EDEDBB-5C05-4D4A-B6F5-A10F782A1BF7}"/>
              </a:ext>
            </a:extLst>
          </p:cNvPr>
          <p:cNvGrpSpPr/>
          <p:nvPr/>
        </p:nvGrpSpPr>
        <p:grpSpPr>
          <a:xfrm>
            <a:off x="97571" y="4997065"/>
            <a:ext cx="2889999" cy="905435"/>
            <a:chOff x="1726647" y="4997064"/>
            <a:chExt cx="2889999" cy="9054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1ABD8F2-8377-814D-BAA9-58847CFA20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318F95-F9AB-754E-84B3-C11CCA003657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9A9380E-EFCE-9848-9C95-141D3474754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B88AA08-85C6-8446-AA84-81D050F6FCF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0D9FD4A-1FF5-424D-9C81-69E1E66175EE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D147D0-37C0-AF42-AB46-BE6A97777335}"/>
                </a:ext>
              </a:extLst>
            </p:cNvPr>
            <p:cNvSpPr txBox="1"/>
            <p:nvPr/>
          </p:nvSpPr>
          <p:spPr>
            <a:xfrm>
              <a:off x="1726647" y="5217080"/>
              <a:ext cx="705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B3F749F-90BB-8042-AF14-DF494085E13F}"/>
              </a:ext>
            </a:extLst>
          </p:cNvPr>
          <p:cNvGrpSpPr/>
          <p:nvPr/>
        </p:nvGrpSpPr>
        <p:grpSpPr>
          <a:xfrm>
            <a:off x="2994550" y="4997064"/>
            <a:ext cx="2434399" cy="905435"/>
            <a:chOff x="5595490" y="3755038"/>
            <a:chExt cx="2434399" cy="9054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65A152-D342-C74C-A7E7-53FEC0C9D2E3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D40DB78-16AC-994F-A01A-7FA6FFECCFE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DBB473E-53A6-3849-8036-CC0BB744E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D996A1-1B07-CF45-AF3A-5723981569B4}"/>
                </a:ext>
              </a:extLst>
            </p:cNvPr>
            <p:cNvSpPr txBox="1"/>
            <p:nvPr/>
          </p:nvSpPr>
          <p:spPr>
            <a:xfrm>
              <a:off x="7457296" y="3975055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null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E02847-B90C-4F43-AA90-12016346D8C6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82AB7A-C6C0-7340-8A1E-1DF49D96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59" y="4443860"/>
            <a:ext cx="3490577" cy="1984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14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37CB0D-1EC1-CC40-B40C-3C5F08C0AC62}"/>
              </a:ext>
            </a:extLst>
          </p:cNvPr>
          <p:cNvGrpSpPr/>
          <p:nvPr/>
        </p:nvGrpSpPr>
        <p:grpSpPr>
          <a:xfrm>
            <a:off x="4271453" y="187402"/>
            <a:ext cx="4950939" cy="494942"/>
            <a:chOff x="169731" y="4195479"/>
            <a:chExt cx="9057157" cy="90543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8A0DEB-1842-7D47-8F4E-7293D2C80A9C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BE9766B-71A6-9D4C-A6FF-C4DA700678C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659C39-377B-6D46-90A2-844AE85A9F5E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C6B7FC3-1474-C944-B5DE-9D680298502D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DB755F2-B820-C744-97C2-4E54B2E7461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6C82A2B-855A-294F-BC25-8E75F4812E15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186EC73-141C-3E4F-89FB-1679A7C81608}"/>
                </a:ext>
              </a:extLst>
            </p:cNvPr>
            <p:cNvCxnSpPr>
              <a:cxnSpLocks/>
              <a:stCxn id="61" idx="2"/>
              <a:endCxn id="58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D7A4526-83E0-3642-966D-940779F0434D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9B90AEC-0C25-E54D-8E56-455C2C87C2AB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6D7B0FE-7959-0D4F-B8FA-C0BA895D975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E811F6A-A5B7-EA4E-BD09-C5EE732786D4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17AB45D-BD1C-274B-8FB0-DC3B5BF40290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4847837-E216-B840-BB0A-1F8131114AAE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4F16D50-C6FD-AB41-9FF0-47BF56C6CE18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FC512CA-6F7D-0347-BF50-95F699E7A3E1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C367053-F483-0E41-90A6-33AA4837A93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24ED49F-1BF8-D145-ABC9-ED5CE7D4EA1C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B532849-4772-1D43-817B-8444D2DFE078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F8D113-72C6-C645-A040-2370042A960B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F3FC79B-CF2E-2544-AEEF-D5AA5BFB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07" y="2038803"/>
            <a:ext cx="6099489" cy="4520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3869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5369701" y="3319595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D605D1-C9BB-C740-BC34-C08943000F52}"/>
              </a:ext>
            </a:extLst>
          </p:cNvPr>
          <p:cNvGrpSpPr/>
          <p:nvPr/>
        </p:nvGrpSpPr>
        <p:grpSpPr>
          <a:xfrm>
            <a:off x="3455340" y="3142129"/>
            <a:ext cx="1596316" cy="905435"/>
            <a:chOff x="671756" y="4177553"/>
            <a:chExt cx="1596316" cy="9054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3EEBB9-BF72-0940-99CE-2EE3F465EB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6A6DE4-4133-3F4E-986A-9BBAE625A02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4B112A-CD00-904A-8CED-6811CDEFC1CB}"/>
              </a:ext>
            </a:extLst>
          </p:cNvPr>
          <p:cNvCxnSpPr>
            <a:cxnSpLocks/>
          </p:cNvCxnSpPr>
          <p:nvPr/>
        </p:nvCxnSpPr>
        <p:spPr>
          <a:xfrm>
            <a:off x="5051655" y="3581205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D1907-1158-3042-84D9-86CE9AC04062}"/>
              </a:ext>
            </a:extLst>
          </p:cNvPr>
          <p:cNvGrpSpPr/>
          <p:nvPr/>
        </p:nvGrpSpPr>
        <p:grpSpPr>
          <a:xfrm>
            <a:off x="2168636" y="3300590"/>
            <a:ext cx="1286704" cy="584775"/>
            <a:chOff x="1890728" y="3452991"/>
            <a:chExt cx="1286704" cy="5847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862065" y="3733606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890728" y="3452991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5388129" y="3142128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C983E4-8F17-754F-BF5E-DD919C631BEC}"/>
              </a:ext>
            </a:extLst>
          </p:cNvPr>
          <p:cNvGrpSpPr/>
          <p:nvPr/>
        </p:nvGrpSpPr>
        <p:grpSpPr>
          <a:xfrm>
            <a:off x="4136625" y="4880203"/>
            <a:ext cx="1887659" cy="905435"/>
            <a:chOff x="3858717" y="5032604"/>
            <a:chExt cx="1887659" cy="90543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757AA05-81CC-1146-BCAE-B60E99EB2865}"/>
                </a:ext>
              </a:extLst>
            </p:cNvPr>
            <p:cNvGrpSpPr/>
            <p:nvPr/>
          </p:nvGrpSpPr>
          <p:grpSpPr>
            <a:xfrm>
              <a:off x="3858717" y="5032604"/>
              <a:ext cx="1596316" cy="905435"/>
              <a:chOff x="671756" y="4177553"/>
              <a:chExt cx="1596316" cy="905435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DA0600B-1A4B-AC4B-A814-4C08EBD2952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B7FD033-3D1B-4446-B917-B7089D20FD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A7FD616-A966-334E-BC6F-18759E3FA542}"/>
                </a:ext>
              </a:extLst>
            </p:cNvPr>
            <p:cNvCxnSpPr>
              <a:cxnSpLocks/>
            </p:cNvCxnSpPr>
            <p:nvPr/>
          </p:nvCxnSpPr>
          <p:spPr>
            <a:xfrm>
              <a:off x="5469586" y="5509026"/>
              <a:ext cx="27679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46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0.00278 L -0.20365 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14011 3.7037E-6 C -0.20278 3.7037E-6 -0.27987 -0.07061 -0.27987 -0.12778 L -0.27987 -0.25533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3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69870-6FE2-9A45-B3EB-0149D34B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04" y="2239819"/>
            <a:ext cx="7425392" cy="4246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520C2E-B7EF-524F-A639-254658BFD1B6}"/>
              </a:ext>
            </a:extLst>
          </p:cNvPr>
          <p:cNvGrpSpPr/>
          <p:nvPr/>
        </p:nvGrpSpPr>
        <p:grpSpPr>
          <a:xfrm>
            <a:off x="2960907" y="214595"/>
            <a:ext cx="5743822" cy="494942"/>
            <a:chOff x="3400178" y="124040"/>
            <a:chExt cx="5743822" cy="4949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9383DCD-B811-B640-AF4F-811DC7AD4553}"/>
                </a:ext>
              </a:extLst>
            </p:cNvPr>
            <p:cNvGrpSpPr/>
            <p:nvPr/>
          </p:nvGrpSpPr>
          <p:grpSpPr>
            <a:xfrm>
              <a:off x="4193061" y="124040"/>
              <a:ext cx="4950939" cy="494942"/>
              <a:chOff x="169731" y="4195479"/>
              <a:chExt cx="9057157" cy="90543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EEC7C7E-710F-0248-A90A-2D65A845B85F}"/>
                  </a:ext>
                </a:extLst>
              </p:cNvPr>
              <p:cNvGrpSpPr/>
              <p:nvPr/>
            </p:nvGrpSpPr>
            <p:grpSpPr>
              <a:xfrm>
                <a:off x="169731" y="4195482"/>
                <a:ext cx="1596316" cy="905435"/>
                <a:chOff x="671756" y="4177553"/>
                <a:chExt cx="1596316" cy="90543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95F7368-C656-A747-BBD3-B0D2EBC7FEC4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5003B49-9F2D-834D-8073-6C254CDA9BC6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CDB14DE-8285-E84B-AF63-FCEFA775A627}"/>
                  </a:ext>
                </a:extLst>
              </p:cNvPr>
              <p:cNvGrpSpPr/>
              <p:nvPr/>
            </p:nvGrpSpPr>
            <p:grpSpPr>
              <a:xfrm>
                <a:off x="2303331" y="4195481"/>
                <a:ext cx="1596316" cy="905435"/>
                <a:chOff x="671756" y="4177553"/>
                <a:chExt cx="1596316" cy="905435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8BB817C-1C12-534C-95CE-FDB5A02BAAA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080801A-0204-6F46-965E-633CEEB6B46F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DABD546-6873-3D44-8CD9-B8343FB4F57B}"/>
                  </a:ext>
                </a:extLst>
              </p:cNvPr>
              <p:cNvCxnSpPr>
                <a:cxnSpLocks/>
                <a:stCxn id="53" idx="2"/>
                <a:endCxn id="50" idx="1"/>
              </p:cNvCxnSpPr>
              <p:nvPr/>
            </p:nvCxnSpPr>
            <p:spPr>
              <a:xfrm>
                <a:off x="1766048" y="4648199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A19EE22-A298-FE44-A2F1-F7488343B099}"/>
                  </a:ext>
                </a:extLst>
              </p:cNvPr>
              <p:cNvGrpSpPr/>
              <p:nvPr/>
            </p:nvGrpSpPr>
            <p:grpSpPr>
              <a:xfrm>
                <a:off x="3899646" y="4195480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C78FE19-B504-3440-89E2-60E5D050B7DB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E5ED0E15-1380-4B42-945D-A2CD53A98C47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8D691063-C4FE-D844-938C-31D3A02128D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B3238A60-710C-0447-A141-3CBE5AC63AB9}"/>
                    </a:ext>
                  </a:extLst>
                </p:cNvPr>
                <p:cNvCxnSpPr>
                  <a:cxnSpLocks/>
                  <a:endCxn id="48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A353738-D3E8-534D-961B-349B5663F971}"/>
                  </a:ext>
                </a:extLst>
              </p:cNvPr>
              <p:cNvGrpSpPr/>
              <p:nvPr/>
            </p:nvGrpSpPr>
            <p:grpSpPr>
              <a:xfrm>
                <a:off x="6033244" y="4195479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8A789E5D-63F9-4B46-A000-C9480A65ED15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64856BC-BC99-A64B-9BB6-CB0810DC9262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BF205434-C71E-F843-A4A8-30D2D7255E6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02E3441-37C9-1947-8A78-B2205EF97B44}"/>
                    </a:ext>
                  </a:extLst>
                </p:cNvPr>
                <p:cNvCxnSpPr>
                  <a:cxnSpLocks/>
                  <a:endCxn id="44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EE05B8B-D1C7-D04C-8306-848891BEF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842" y="4648197"/>
                <a:ext cx="35859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AA92C0-C486-FA41-AD21-00AAE13098A0}"/>
                  </a:ext>
                </a:extLst>
              </p:cNvPr>
              <p:cNvSpPr txBox="1"/>
              <p:nvPr/>
            </p:nvSpPr>
            <p:spPr>
              <a:xfrm>
                <a:off x="8525434" y="4414456"/>
                <a:ext cx="701454" cy="450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end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1AD1B9-91BC-304A-9354-849B714C4ACF}"/>
                </a:ext>
              </a:extLst>
            </p:cNvPr>
            <p:cNvSpPr txBox="1"/>
            <p:nvPr/>
          </p:nvSpPr>
          <p:spPr>
            <a:xfrm>
              <a:off x="3400178" y="243740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head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940DC15-5659-DB4E-9678-BD7B2E2A0E46}"/>
                </a:ext>
              </a:extLst>
            </p:cNvPr>
            <p:cNvCxnSpPr>
              <a:cxnSpLocks/>
            </p:cNvCxnSpPr>
            <p:nvPr/>
          </p:nvCxnSpPr>
          <p:spPr>
            <a:xfrm>
              <a:off x="3818372" y="362189"/>
              <a:ext cx="29369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2856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3872821" y="3606466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D605D1-C9BB-C740-BC34-C08943000F52}"/>
              </a:ext>
            </a:extLst>
          </p:cNvPr>
          <p:cNvGrpSpPr/>
          <p:nvPr/>
        </p:nvGrpSpPr>
        <p:grpSpPr>
          <a:xfrm>
            <a:off x="1958460" y="3429000"/>
            <a:ext cx="1596316" cy="905435"/>
            <a:chOff x="671756" y="4177553"/>
            <a:chExt cx="1596316" cy="9054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3EEBB9-BF72-0940-99CE-2EE3F465EB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val</a:t>
              </a:r>
              <a:r>
                <a:rPr lang="en-US" sz="2000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6A6DE4-4133-3F4E-986A-9BBAE625A02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4B112A-CD00-904A-8CED-6811CDEFC1CB}"/>
              </a:ext>
            </a:extLst>
          </p:cNvPr>
          <p:cNvCxnSpPr>
            <a:cxnSpLocks/>
          </p:cNvCxnSpPr>
          <p:nvPr/>
        </p:nvCxnSpPr>
        <p:spPr>
          <a:xfrm>
            <a:off x="3554775" y="3868076"/>
            <a:ext cx="3294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D1907-1158-3042-84D9-86CE9AC04062}"/>
              </a:ext>
            </a:extLst>
          </p:cNvPr>
          <p:cNvGrpSpPr/>
          <p:nvPr/>
        </p:nvGrpSpPr>
        <p:grpSpPr>
          <a:xfrm>
            <a:off x="671756" y="3587461"/>
            <a:ext cx="1286704" cy="584775"/>
            <a:chOff x="1890728" y="3452991"/>
            <a:chExt cx="1286704" cy="5847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862065" y="3733606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890728" y="3452991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3891249" y="3428999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284259" y="6266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0938 -7.40741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2E1B8-A015-E843-B5DF-1BC63B0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4" y="2868705"/>
            <a:ext cx="5501428" cy="233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7ECAA-B377-8E47-8731-C062A2A4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335" y="1363508"/>
            <a:ext cx="5319441" cy="2240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62D06-84EB-1446-84DE-773942FBFA47}"/>
              </a:ext>
            </a:extLst>
          </p:cNvPr>
          <p:cNvSpPr txBox="1"/>
          <p:nvPr/>
        </p:nvSpPr>
        <p:spPr>
          <a:xfrm>
            <a:off x="1192305" y="5396753"/>
            <a:ext cx="7367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What’s the difference between this two classes?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74FEA56-2D30-3943-B50F-6A589ABA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3197120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E94DF5-652D-C749-86DC-BD1CA83AB6A3}"/>
              </a:ext>
            </a:extLst>
          </p:cNvPr>
          <p:cNvSpPr txBox="1"/>
          <p:nvPr/>
        </p:nvSpPr>
        <p:spPr>
          <a:xfrm>
            <a:off x="4383580" y="4578696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4E0A38-B52A-C646-82A7-D3EB4D738023}"/>
              </a:ext>
            </a:extLst>
          </p:cNvPr>
          <p:cNvGrpSpPr/>
          <p:nvPr/>
        </p:nvGrpSpPr>
        <p:grpSpPr>
          <a:xfrm>
            <a:off x="1161948" y="4401230"/>
            <a:ext cx="3233080" cy="905435"/>
            <a:chOff x="1383566" y="4997064"/>
            <a:chExt cx="3233080" cy="90543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165999-B4A5-BA49-B6F4-5B1BE3D741C7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605D1-C9BB-C740-BC34-C08943000F52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F3EEBB9-BF72-0940-99CE-2EE3F465EB5A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A6A6DE4-4133-3F4E-986A-9BBAE625A02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14B112A-CD00-904A-8CED-6811CDEFC1CB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7C288-7907-854D-8084-8D8A79830046}"/>
                </a:ext>
              </a:extLst>
            </p:cNvPr>
            <p:cNvSpPr txBox="1"/>
            <p:nvPr/>
          </p:nvSpPr>
          <p:spPr>
            <a:xfrm>
              <a:off x="1383566" y="5119149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EBAA2D-B2F6-C448-80BF-31E35A7C3BBC}"/>
              </a:ext>
            </a:extLst>
          </p:cNvPr>
          <p:cNvGrpSpPr/>
          <p:nvPr/>
        </p:nvGrpSpPr>
        <p:grpSpPr>
          <a:xfrm>
            <a:off x="4402008" y="4401229"/>
            <a:ext cx="2954734" cy="905435"/>
            <a:chOff x="5595490" y="3755038"/>
            <a:chExt cx="2954734" cy="9054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0E181E-CC63-DC42-BE3A-73575A898DCB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408D60D-1B78-6244-9A78-15ACD222936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85058F-6E31-1F48-AC18-F0038CDEF43B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B24C94-6B12-194B-AE96-2E951F10C815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CF521C9-89AC-7145-868E-E680E7DE8FCC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8FF8C21-3F4F-E947-B410-7AB3E946CEED}"/>
              </a:ext>
            </a:extLst>
          </p:cNvPr>
          <p:cNvSpPr txBox="1"/>
          <p:nvPr/>
        </p:nvSpPr>
        <p:spPr>
          <a:xfrm>
            <a:off x="4087184" y="2347656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head == null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038F41-5EFA-6844-BD8A-768E7B63A02F}"/>
              </a:ext>
            </a:extLst>
          </p:cNvPr>
          <p:cNvSpPr txBox="1"/>
          <p:nvPr/>
        </p:nvSpPr>
        <p:spPr>
          <a:xfrm>
            <a:off x="1891128" y="2350089"/>
            <a:ext cx="168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Empty List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251C46-209F-6249-9423-9CB326C80090}"/>
              </a:ext>
            </a:extLst>
          </p:cNvPr>
          <p:cNvSpPr txBox="1"/>
          <p:nvPr/>
        </p:nvSpPr>
        <p:spPr>
          <a:xfrm>
            <a:off x="334471" y="3723201"/>
            <a:ext cx="2589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None-empty List</a:t>
            </a:r>
          </a:p>
        </p:txBody>
      </p:sp>
    </p:spTree>
    <p:extLst>
      <p:ext uri="{BB962C8B-B14F-4D97-AF65-F5344CB8AC3E}">
        <p14:creationId xmlns:p14="http://schemas.microsoft.com/office/powerpoint/2010/main" val="664344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6AF9-3DD3-5F4D-A0D6-5551A61D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63" y="2594534"/>
            <a:ext cx="7287874" cy="2461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035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13873F-7034-BC47-9928-BAB23E01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22913-2354-F04D-B3F6-D654763A7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89" y="2146451"/>
            <a:ext cx="3796804" cy="358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EE4719-B3E3-B64E-95F3-0764BECA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49" y="2308315"/>
            <a:ext cx="3847590" cy="3015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6974B8-C280-D74A-A6C5-051CA7F6CF4F}"/>
              </a:ext>
            </a:extLst>
          </p:cNvPr>
          <p:cNvSpPr/>
          <p:nvPr/>
        </p:nvSpPr>
        <p:spPr>
          <a:xfrm>
            <a:off x="905018" y="2891311"/>
            <a:ext cx="2043955" cy="11965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E674-F3D9-4247-8A07-9FB9C371D6CE}"/>
              </a:ext>
            </a:extLst>
          </p:cNvPr>
          <p:cNvSpPr/>
          <p:nvPr/>
        </p:nvSpPr>
        <p:spPr>
          <a:xfrm>
            <a:off x="5073606" y="3097500"/>
            <a:ext cx="2124637" cy="11965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FE8B43-6AAF-8B49-AA0B-757A9A854C66}"/>
              </a:ext>
            </a:extLst>
          </p:cNvPr>
          <p:cNvGrpSpPr/>
          <p:nvPr/>
        </p:nvGrpSpPr>
        <p:grpSpPr>
          <a:xfrm>
            <a:off x="3579471" y="250454"/>
            <a:ext cx="5743822" cy="494942"/>
            <a:chOff x="3400178" y="124040"/>
            <a:chExt cx="5743822" cy="4949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112BEF-C693-1149-A450-48F7B9799AA4}"/>
                </a:ext>
              </a:extLst>
            </p:cNvPr>
            <p:cNvGrpSpPr/>
            <p:nvPr/>
          </p:nvGrpSpPr>
          <p:grpSpPr>
            <a:xfrm>
              <a:off x="4193061" y="124040"/>
              <a:ext cx="4950939" cy="494942"/>
              <a:chOff x="169731" y="4195479"/>
              <a:chExt cx="9057157" cy="905438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30924A9-F269-744B-A985-5BDD95AA4163}"/>
                  </a:ext>
                </a:extLst>
              </p:cNvPr>
              <p:cNvGrpSpPr/>
              <p:nvPr/>
            </p:nvGrpSpPr>
            <p:grpSpPr>
              <a:xfrm>
                <a:off x="169731" y="419548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41CD39E-8F97-2F46-824B-C07AAD68F884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1AC8FE1-5AFA-9348-8C5A-EE6FBBF1B183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18C4C94-A28F-794D-823E-1404F9971BE8}"/>
                  </a:ext>
                </a:extLst>
              </p:cNvPr>
              <p:cNvGrpSpPr/>
              <p:nvPr/>
            </p:nvGrpSpPr>
            <p:grpSpPr>
              <a:xfrm>
                <a:off x="2303331" y="4195481"/>
                <a:ext cx="1596316" cy="905435"/>
                <a:chOff x="671756" y="4177553"/>
                <a:chExt cx="1596316" cy="905435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D588802-E517-664B-9BBA-3B02EE804BF2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4A2A031-8718-894F-9897-FB69A9D0D676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CC575E0-0B6A-2745-956D-47ACBDD30A75}"/>
                  </a:ext>
                </a:extLst>
              </p:cNvPr>
              <p:cNvCxnSpPr>
                <a:cxnSpLocks/>
                <a:stCxn id="30" idx="2"/>
                <a:endCxn id="27" idx="1"/>
              </p:cNvCxnSpPr>
              <p:nvPr/>
            </p:nvCxnSpPr>
            <p:spPr>
              <a:xfrm>
                <a:off x="1766048" y="4648199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CA6AAFB-1FB5-F643-B7AD-9ED6C833B48D}"/>
                  </a:ext>
                </a:extLst>
              </p:cNvPr>
              <p:cNvGrpSpPr/>
              <p:nvPr/>
            </p:nvGrpSpPr>
            <p:grpSpPr>
              <a:xfrm>
                <a:off x="3899646" y="4195480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2896E09-7020-0F48-90D3-F23B94F9ECEE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0C549660-A07B-6641-B08B-CB686F50B699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C87D0C51-9AFA-1E4D-8524-B0A6E321B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51DD7300-BDC1-874E-BDF9-2514A5394B3D}"/>
                    </a:ext>
                  </a:extLst>
                </p:cNvPr>
                <p:cNvCxnSpPr>
                  <a:cxnSpLocks/>
                  <a:endCxn id="25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7BBAB73-09FF-3040-A034-5ABA12A3F838}"/>
                  </a:ext>
                </a:extLst>
              </p:cNvPr>
              <p:cNvGrpSpPr/>
              <p:nvPr/>
            </p:nvGrpSpPr>
            <p:grpSpPr>
              <a:xfrm>
                <a:off x="6033244" y="4195479"/>
                <a:ext cx="2133599" cy="905435"/>
                <a:chOff x="2420473" y="4329952"/>
                <a:chExt cx="2133599" cy="905435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A49379B-0C81-A848-9FC3-4917C2850419}"/>
                    </a:ext>
                  </a:extLst>
                </p:cNvPr>
                <p:cNvGrpSpPr/>
                <p:nvPr/>
              </p:nvGrpSpPr>
              <p:grpSpPr>
                <a:xfrm>
                  <a:off x="2957756" y="4329952"/>
                  <a:ext cx="1596316" cy="905435"/>
                  <a:chOff x="671756" y="4177553"/>
                  <a:chExt cx="1596316" cy="905435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03A101D0-205C-FA4E-AA75-29DBFE781C5D}"/>
                      </a:ext>
                    </a:extLst>
                  </p:cNvPr>
                  <p:cNvSpPr/>
                  <p:nvPr/>
                </p:nvSpPr>
                <p:spPr>
                  <a:xfrm>
                    <a:off x="671756" y="4177553"/>
                    <a:ext cx="1596315" cy="90543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97499A7-05A0-D844-BEC6-2B99EB07C84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7118" y="4462032"/>
                    <a:ext cx="905434" cy="336475"/>
                  </a:xfrm>
                  <a:prstGeom prst="rect">
                    <a:avLst/>
                  </a:prstGeom>
                  <a:solidFill>
                    <a:schemeClr val="tx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Next</a:t>
                    </a:r>
                  </a:p>
                </p:txBody>
              </p:sp>
            </p:grp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E461B44-A861-924F-8A15-D8E95D2956F5}"/>
                    </a:ext>
                  </a:extLst>
                </p:cNvPr>
                <p:cNvCxnSpPr>
                  <a:cxnSpLocks/>
                  <a:endCxn id="21" idx="1"/>
                </p:cNvCxnSpPr>
                <p:nvPr/>
              </p:nvCxnSpPr>
              <p:spPr>
                <a:xfrm>
                  <a:off x="2420473" y="4782670"/>
                  <a:ext cx="537283" cy="0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D96334B-8126-CA49-AE64-D521C8047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842" y="4648197"/>
                <a:ext cx="35859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901ED2-1DBB-6C44-9A63-F288B26FAEFD}"/>
                  </a:ext>
                </a:extLst>
              </p:cNvPr>
              <p:cNvSpPr txBox="1"/>
              <p:nvPr/>
            </p:nvSpPr>
            <p:spPr>
              <a:xfrm>
                <a:off x="8525434" y="4414456"/>
                <a:ext cx="701454" cy="450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end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702315-7B1C-D94F-A26C-BD470B716D20}"/>
                </a:ext>
              </a:extLst>
            </p:cNvPr>
            <p:cNvSpPr txBox="1"/>
            <p:nvPr/>
          </p:nvSpPr>
          <p:spPr>
            <a:xfrm>
              <a:off x="3400178" y="243740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head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CB926B-0A60-9E47-84E3-D109CBE8E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18372" y="362189"/>
              <a:ext cx="29369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90A1C5-CB82-1441-92D4-D82DB28E9500}"/>
              </a:ext>
            </a:extLst>
          </p:cNvPr>
          <p:cNvSpPr txBox="1"/>
          <p:nvPr/>
        </p:nvSpPr>
        <p:spPr>
          <a:xfrm>
            <a:off x="3079112" y="6075472"/>
            <a:ext cx="3404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Special case for empty list</a:t>
            </a:r>
          </a:p>
        </p:txBody>
      </p:sp>
    </p:spTree>
    <p:extLst>
      <p:ext uri="{BB962C8B-B14F-4D97-AF65-F5344CB8AC3E}">
        <p14:creationId xmlns:p14="http://schemas.microsoft.com/office/powerpoint/2010/main" val="418977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B9CE6B-3E87-264D-8B17-A98E1B8CB5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Sentry/dummy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89671-4F7F-BC49-AF4C-181B0D51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BDA64-1DFB-0F4E-AA32-87E039FFBF2F}"/>
              </a:ext>
            </a:extLst>
          </p:cNvPr>
          <p:cNvSpPr txBox="1"/>
          <p:nvPr/>
        </p:nvSpPr>
        <p:spPr>
          <a:xfrm>
            <a:off x="4795956" y="2905780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B48DE-A3CD-C946-8AA9-3244F391C548}"/>
              </a:ext>
            </a:extLst>
          </p:cNvPr>
          <p:cNvGrpSpPr/>
          <p:nvPr/>
        </p:nvGrpSpPr>
        <p:grpSpPr>
          <a:xfrm>
            <a:off x="1507923" y="2728314"/>
            <a:ext cx="3299481" cy="905435"/>
            <a:chOff x="1317165" y="4997064"/>
            <a:chExt cx="3299481" cy="9054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417FE32-3BBB-2C41-B7F5-BA98F485C2FA}"/>
                </a:ext>
              </a:extLst>
            </p:cNvPr>
            <p:cNvCxnSpPr>
              <a:cxnSpLocks/>
            </p:cNvCxnSpPr>
            <p:nvPr/>
          </p:nvCxnSpPr>
          <p:spPr>
            <a:xfrm>
              <a:off x="2375470" y="543614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963891-54B4-D24D-9007-B5482A4C5CC3}"/>
                </a:ext>
              </a:extLst>
            </p:cNvPr>
            <p:cNvGrpSpPr/>
            <p:nvPr/>
          </p:nvGrpSpPr>
          <p:grpSpPr>
            <a:xfrm>
              <a:off x="2690837" y="4997064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E4FB68-38FA-124C-9D9D-9317706C4D5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EAE1D4-31B3-F247-8051-D82D08B05A71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6DE253F-8E60-6544-B0EF-BD3EE30D993C}"/>
                </a:ext>
              </a:extLst>
            </p:cNvPr>
            <p:cNvCxnSpPr>
              <a:cxnSpLocks/>
            </p:cNvCxnSpPr>
            <p:nvPr/>
          </p:nvCxnSpPr>
          <p:spPr>
            <a:xfrm>
              <a:off x="4287152" y="5436140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8DDE8F-8AB9-5448-B3F7-3B62EB65AD8B}"/>
                </a:ext>
              </a:extLst>
            </p:cNvPr>
            <p:cNvSpPr txBox="1"/>
            <p:nvPr/>
          </p:nvSpPr>
          <p:spPr>
            <a:xfrm>
              <a:off x="1317165" y="5110306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EF328-1B2A-C744-A8B7-183627083017}"/>
              </a:ext>
            </a:extLst>
          </p:cNvPr>
          <p:cNvGrpSpPr/>
          <p:nvPr/>
        </p:nvGrpSpPr>
        <p:grpSpPr>
          <a:xfrm>
            <a:off x="4814384" y="2728313"/>
            <a:ext cx="2954734" cy="905435"/>
            <a:chOff x="5595490" y="3755038"/>
            <a:chExt cx="2954734" cy="9054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2C64D97-E4F8-F349-A511-34EEA2FE5580}"/>
                </a:ext>
              </a:extLst>
            </p:cNvPr>
            <p:cNvGrpSpPr/>
            <p:nvPr/>
          </p:nvGrpSpPr>
          <p:grpSpPr>
            <a:xfrm>
              <a:off x="5595490" y="3755038"/>
              <a:ext cx="1596316" cy="905435"/>
              <a:chOff x="671756" y="4177553"/>
              <a:chExt cx="1596316" cy="9054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2028FA-2865-6444-8345-8099CF88CC60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F6A72C-011C-5E48-9C14-FCF39B57EB4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31AB49-CA74-CB45-A6E0-E9AFDFD5EB70}"/>
                </a:ext>
              </a:extLst>
            </p:cNvPr>
            <p:cNvSpPr txBox="1"/>
            <p:nvPr/>
          </p:nvSpPr>
          <p:spPr>
            <a:xfrm>
              <a:off x="7743593" y="3901727"/>
              <a:ext cx="8066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null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9EB83F0-75A0-D843-B648-A655095709D5}"/>
                </a:ext>
              </a:extLst>
            </p:cNvPr>
            <p:cNvCxnSpPr>
              <a:cxnSpLocks/>
            </p:cNvCxnSpPr>
            <p:nvPr/>
          </p:nvCxnSpPr>
          <p:spPr>
            <a:xfrm>
              <a:off x="7191805" y="4207754"/>
              <a:ext cx="45626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8EA98D-654C-F644-98A5-39CBB87B54F6}"/>
              </a:ext>
            </a:extLst>
          </p:cNvPr>
          <p:cNvGrpSpPr/>
          <p:nvPr/>
        </p:nvGrpSpPr>
        <p:grpSpPr>
          <a:xfrm>
            <a:off x="330637" y="4352145"/>
            <a:ext cx="8127164" cy="906293"/>
            <a:chOff x="330637" y="4352145"/>
            <a:chExt cx="8127164" cy="9062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DBCCE8-2D3B-7B4D-A3F8-8C4179BB44CF}"/>
                </a:ext>
              </a:extLst>
            </p:cNvPr>
            <p:cNvSpPr txBox="1"/>
            <p:nvPr/>
          </p:nvSpPr>
          <p:spPr>
            <a:xfrm>
              <a:off x="5484639" y="4530469"/>
              <a:ext cx="7264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null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22A227-A0FF-734D-BA2D-E29131C2CDB7}"/>
                </a:ext>
              </a:extLst>
            </p:cNvPr>
            <p:cNvCxnSpPr>
              <a:cxnSpLocks/>
            </p:cNvCxnSpPr>
            <p:nvPr/>
          </p:nvCxnSpPr>
          <p:spPr>
            <a:xfrm>
              <a:off x="1335563" y="4831360"/>
              <a:ext cx="31536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9B71F8-DE7A-F64E-A57D-E2899DFBEB14}"/>
                </a:ext>
              </a:extLst>
            </p:cNvPr>
            <p:cNvGrpSpPr/>
            <p:nvPr/>
          </p:nvGrpSpPr>
          <p:grpSpPr>
            <a:xfrm>
              <a:off x="3570278" y="4353003"/>
              <a:ext cx="1596316" cy="905435"/>
              <a:chOff x="671756" y="4177553"/>
              <a:chExt cx="1596316" cy="90543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52F0EB-302C-9C42-9FC2-9A5276DF2CF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53C0C74-F1B4-7E46-A975-FE419947C4A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125E907-2234-FC4E-B487-DA608DC6E2CB}"/>
                </a:ext>
              </a:extLst>
            </p:cNvPr>
            <p:cNvCxnSpPr>
              <a:cxnSpLocks/>
            </p:cNvCxnSpPr>
            <p:nvPr/>
          </p:nvCxnSpPr>
          <p:spPr>
            <a:xfrm>
              <a:off x="5166593" y="4792079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41E6E-5536-F246-BB05-26201AA9E798}"/>
                </a:ext>
              </a:extLst>
            </p:cNvPr>
            <p:cNvSpPr txBox="1"/>
            <p:nvPr/>
          </p:nvSpPr>
          <p:spPr>
            <a:xfrm>
              <a:off x="330637" y="4512473"/>
              <a:ext cx="1018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3200"/>
              </a:lvl1pPr>
            </a:lstStyle>
            <a:p>
              <a:r>
                <a:rPr lang="en-US" dirty="0"/>
                <a:t>head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D4845F6-C4EF-9A4D-8C38-5724FC7C0040}"/>
                </a:ext>
              </a:extLst>
            </p:cNvPr>
            <p:cNvGrpSpPr/>
            <p:nvPr/>
          </p:nvGrpSpPr>
          <p:grpSpPr>
            <a:xfrm>
              <a:off x="5503067" y="4353002"/>
              <a:ext cx="2954734" cy="905435"/>
              <a:chOff x="5595490" y="3755038"/>
              <a:chExt cx="2954734" cy="90543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64D5DB5-8852-ED4F-AC20-C001B50EF415}"/>
                  </a:ext>
                </a:extLst>
              </p:cNvPr>
              <p:cNvGrpSpPr/>
              <p:nvPr/>
            </p:nvGrpSpPr>
            <p:grpSpPr>
              <a:xfrm>
                <a:off x="5595490" y="3755038"/>
                <a:ext cx="1596316" cy="905435"/>
                <a:chOff x="671756" y="4177553"/>
                <a:chExt cx="1596316" cy="90543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AA3BA-A3C9-2944-85F7-0A8E6FD87D05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>
                      <a:solidFill>
                        <a:schemeClr val="tx1"/>
                      </a:solidFill>
                    </a:rPr>
                    <a:t>val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= 3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1FD81B4-C3E8-0146-83AF-AB792570D58D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F8E513-F2C5-2148-ADB4-03B1DA1D86F7}"/>
                  </a:ext>
                </a:extLst>
              </p:cNvPr>
              <p:cNvSpPr txBox="1"/>
              <p:nvPr/>
            </p:nvSpPr>
            <p:spPr>
              <a:xfrm>
                <a:off x="7743593" y="3901727"/>
                <a:ext cx="8066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null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6F81C10-257B-E940-8534-907394DAD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1805" y="4207754"/>
                <a:ext cx="456265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D8F2FF9-BC8A-434E-9346-B2670207669C}"/>
                </a:ext>
              </a:extLst>
            </p:cNvPr>
            <p:cNvGrpSpPr/>
            <p:nvPr/>
          </p:nvGrpSpPr>
          <p:grpSpPr>
            <a:xfrm>
              <a:off x="1650930" y="4352145"/>
              <a:ext cx="1596317" cy="905435"/>
              <a:chOff x="671756" y="4177553"/>
              <a:chExt cx="1596317" cy="90543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95FE32C-2308-604E-822E-F1C54C8E649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D07924-AFC1-4840-AD2A-CE6C76EFCB32}"/>
                  </a:ext>
                </a:extLst>
              </p:cNvPr>
              <p:cNvSpPr/>
              <p:nvPr/>
            </p:nvSpPr>
            <p:spPr>
              <a:xfrm rot="16200000">
                <a:off x="1647120" y="4462031"/>
                <a:ext cx="905432" cy="33647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</a:rPr>
                  <a:t>Next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361789-942E-7545-9480-E0873009E49B}"/>
                </a:ext>
              </a:extLst>
            </p:cNvPr>
            <p:cNvCxnSpPr>
              <a:cxnSpLocks/>
            </p:cNvCxnSpPr>
            <p:nvPr/>
          </p:nvCxnSpPr>
          <p:spPr>
            <a:xfrm>
              <a:off x="3240784" y="4829649"/>
              <a:ext cx="329494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A566DB0-A1C0-B74F-BECF-354ED1BD0B87}"/>
              </a:ext>
            </a:extLst>
          </p:cNvPr>
          <p:cNvSpPr txBox="1"/>
          <p:nvPr/>
        </p:nvSpPr>
        <p:spPr>
          <a:xfrm>
            <a:off x="1414416" y="5811062"/>
            <a:ext cx="21238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Sentry/dummy node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03750A-0236-EC41-9314-312E2056821F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2476342" y="5342965"/>
            <a:ext cx="0" cy="46809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C0122F8-030F-0746-93A9-939B62888560}"/>
              </a:ext>
            </a:extLst>
          </p:cNvPr>
          <p:cNvSpPr txBox="1"/>
          <p:nvPr/>
        </p:nvSpPr>
        <p:spPr>
          <a:xfrm>
            <a:off x="1658037" y="6099412"/>
            <a:ext cx="3369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Always exists since list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Value is not used</a:t>
            </a:r>
          </a:p>
        </p:txBody>
      </p:sp>
    </p:spTree>
    <p:extLst>
      <p:ext uri="{BB962C8B-B14F-4D97-AF65-F5344CB8AC3E}">
        <p14:creationId xmlns:p14="http://schemas.microsoft.com/office/powerpoint/2010/main" val="172023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With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1CCCF-8ADB-4042-AAEE-1580D753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27" y="2721004"/>
            <a:ext cx="7830145" cy="3065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109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4A5CAB-09CE-584B-B7F6-921B93E4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15" y="2798411"/>
            <a:ext cx="3911600" cy="224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999E1-00D7-6947-86AF-B24F60F8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9" y="2481580"/>
            <a:ext cx="4136754" cy="39184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SingleLinkedList::add(int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5" y="5704586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27" y="4827653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721182" y="3282188"/>
            <a:ext cx="2425429" cy="13043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0AFF016-370F-CF45-BDD1-78F84FD92A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</p:spTree>
    <p:extLst>
      <p:ext uri="{BB962C8B-B14F-4D97-AF65-F5344CB8AC3E}">
        <p14:creationId xmlns:p14="http://schemas.microsoft.com/office/powerpoint/2010/main" val="3753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Add a node to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addFirst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533212" y="6240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4BED8-59D6-7B4A-8777-55060EF3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16" y="4980965"/>
            <a:ext cx="4854768" cy="1660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6931E-ACFB-9D48-AFB3-443FA7E7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16" y="2054802"/>
            <a:ext cx="4792009" cy="2680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A53DFE-A50E-7046-BAD0-F389EC2577DF}"/>
              </a:ext>
            </a:extLst>
          </p:cNvPr>
          <p:cNvSpPr/>
          <p:nvPr/>
        </p:nvSpPr>
        <p:spPr>
          <a:xfrm>
            <a:off x="-300391" y="5692838"/>
            <a:ext cx="233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i="1" dirty="0">
                <a:solidFill>
                  <a:srgbClr val="FF0000"/>
                </a:solidFill>
              </a:rPr>
              <a:t>with dummy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40D8BC-4771-8A49-BEC0-F122D60874AF}"/>
              </a:ext>
            </a:extLst>
          </p:cNvPr>
          <p:cNvSpPr/>
          <p:nvPr/>
        </p:nvSpPr>
        <p:spPr>
          <a:xfrm>
            <a:off x="-457486" y="3907351"/>
            <a:ext cx="264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i="1" dirty="0">
                <a:solidFill>
                  <a:srgbClr val="FF0000"/>
                </a:solidFill>
              </a:rPr>
              <a:t>without dummy node</a:t>
            </a:r>
          </a:p>
        </p:txBody>
      </p:sp>
    </p:spTree>
    <p:extLst>
      <p:ext uri="{BB962C8B-B14F-4D97-AF65-F5344CB8AC3E}">
        <p14:creationId xmlns:p14="http://schemas.microsoft.com/office/powerpoint/2010/main" val="366002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4" y="1520425"/>
            <a:ext cx="8196210" cy="4015497"/>
          </a:xfrm>
        </p:spPr>
        <p:txBody>
          <a:bodyPr/>
          <a:lstStyle/>
          <a:p>
            <a:r>
              <a:rPr lang="en-US" dirty="0"/>
              <a:t>Remove the first node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removeFirst</a:t>
            </a:r>
            <a:r>
              <a:rPr lang="en-US" dirty="0"/>
              <a:t>(int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1013-22F8-F145-98C4-00CB65DFE6C8}"/>
              </a:ext>
            </a:extLst>
          </p:cNvPr>
          <p:cNvSpPr txBox="1"/>
          <p:nvPr/>
        </p:nvSpPr>
        <p:spPr>
          <a:xfrm>
            <a:off x="6719687" y="6314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CE596-758C-F740-B50D-DEE12FEA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75" y="2229045"/>
            <a:ext cx="32512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E21E3-C355-5744-AA1F-DA5BC20D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325" y="4556089"/>
            <a:ext cx="3670300" cy="193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EDE0C4-BD18-2D42-85FE-F8E32EF98960}"/>
              </a:ext>
            </a:extLst>
          </p:cNvPr>
          <p:cNvSpPr/>
          <p:nvPr/>
        </p:nvSpPr>
        <p:spPr>
          <a:xfrm>
            <a:off x="432900" y="5152909"/>
            <a:ext cx="233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i="1" dirty="0">
                <a:solidFill>
                  <a:srgbClr val="FF0000"/>
                </a:solidFill>
              </a:rPr>
              <a:t>with dummy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0DC099-65AA-9A4E-B15C-C3492B1E9855}"/>
              </a:ext>
            </a:extLst>
          </p:cNvPr>
          <p:cNvSpPr/>
          <p:nvPr/>
        </p:nvSpPr>
        <p:spPr>
          <a:xfrm>
            <a:off x="275805" y="3367422"/>
            <a:ext cx="264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i="1" dirty="0">
                <a:solidFill>
                  <a:srgbClr val="FF0000"/>
                </a:solidFill>
              </a:rPr>
              <a:t>without dummy node</a:t>
            </a:r>
          </a:p>
        </p:txBody>
      </p:sp>
    </p:spTree>
    <p:extLst>
      <p:ext uri="{BB962C8B-B14F-4D97-AF65-F5344CB8AC3E}">
        <p14:creationId xmlns:p14="http://schemas.microsoft.com/office/powerpoint/2010/main" val="135663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dummy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removeLast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3305-6809-8749-8C7A-C51A1DDE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05" y="1736725"/>
            <a:ext cx="4222377" cy="482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B57966-A620-5B43-AF6F-0F0513DC6574}"/>
              </a:ext>
            </a:extLst>
          </p:cNvPr>
          <p:cNvSpPr/>
          <p:nvPr/>
        </p:nvSpPr>
        <p:spPr>
          <a:xfrm>
            <a:off x="3935505" y="2070847"/>
            <a:ext cx="4222378" cy="4123765"/>
          </a:xfrm>
          <a:prstGeom prst="rect">
            <a:avLst/>
          </a:prstGeom>
          <a:solidFill>
            <a:srgbClr val="2B2E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413358" y="3003562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N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94A18-02CE-F449-A32A-D948AED6B547}"/>
              </a:ext>
            </a:extLst>
          </p:cNvPr>
          <p:cNvCxnSpPr>
            <a:cxnSpLocks/>
          </p:cNvCxnSpPr>
          <p:nvPr/>
        </p:nvCxnSpPr>
        <p:spPr>
          <a:xfrm flipV="1">
            <a:off x="606024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230D5E-0BE8-344D-A1D2-167C0C872593}"/>
              </a:ext>
            </a:extLst>
          </p:cNvPr>
          <p:cNvSpPr txBox="1"/>
          <p:nvPr/>
        </p:nvSpPr>
        <p:spPr>
          <a:xfrm>
            <a:off x="367579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1F865-8C77-0045-9E61-BBD0B0D7FD94}"/>
              </a:ext>
            </a:extLst>
          </p:cNvPr>
          <p:cNvCxnSpPr>
            <a:cxnSpLocks/>
          </p:cNvCxnSpPr>
          <p:nvPr/>
        </p:nvCxnSpPr>
        <p:spPr>
          <a:xfrm flipV="1">
            <a:off x="1385816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D8446F-C7AE-194B-901B-8020FE41E461}"/>
              </a:ext>
            </a:extLst>
          </p:cNvPr>
          <p:cNvSpPr txBox="1"/>
          <p:nvPr/>
        </p:nvSpPr>
        <p:spPr>
          <a:xfrm>
            <a:off x="1147371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</p:spTree>
    <p:extLst>
      <p:ext uri="{BB962C8B-B14F-4D97-AF65-F5344CB8AC3E}">
        <p14:creationId xmlns:p14="http://schemas.microsoft.com/office/powerpoint/2010/main" val="31907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524 0 " pathEditMode="relative" ptsTypes="AA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1" grpId="1"/>
      <p:bldP spid="13" grpId="0"/>
      <p:bldP spid="1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sentry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</a:t>
            </a:r>
            <a:r>
              <a:rPr lang="en-US" dirty="0" err="1"/>
              <a:t>removeLast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3305-6809-8749-8C7A-C51A1DDE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05" y="1736725"/>
            <a:ext cx="4222377" cy="482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413358" y="3003562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N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94A18-02CE-F449-A32A-D948AED6B547}"/>
              </a:ext>
            </a:extLst>
          </p:cNvPr>
          <p:cNvCxnSpPr>
            <a:cxnSpLocks/>
          </p:cNvCxnSpPr>
          <p:nvPr/>
        </p:nvCxnSpPr>
        <p:spPr>
          <a:xfrm flipV="1">
            <a:off x="1385955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230D5E-0BE8-344D-A1D2-167C0C872593}"/>
              </a:ext>
            </a:extLst>
          </p:cNvPr>
          <p:cNvSpPr txBox="1"/>
          <p:nvPr/>
        </p:nvSpPr>
        <p:spPr>
          <a:xfrm>
            <a:off x="1147510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1F865-8C77-0045-9E61-BBD0B0D7FD94}"/>
              </a:ext>
            </a:extLst>
          </p:cNvPr>
          <p:cNvCxnSpPr>
            <a:cxnSpLocks/>
          </p:cNvCxnSpPr>
          <p:nvPr/>
        </p:nvCxnSpPr>
        <p:spPr>
          <a:xfrm flipV="1">
            <a:off x="2165747" y="3514289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D8446F-C7AE-194B-901B-8020FE41E461}"/>
              </a:ext>
            </a:extLst>
          </p:cNvPr>
          <p:cNvSpPr txBox="1"/>
          <p:nvPr/>
        </p:nvSpPr>
        <p:spPr>
          <a:xfrm>
            <a:off x="1927302" y="396155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A46CF-794A-AA4B-B330-8C63CB38B916}"/>
              </a:ext>
            </a:extLst>
          </p:cNvPr>
          <p:cNvSpPr txBox="1"/>
          <p:nvPr/>
        </p:nvSpPr>
        <p:spPr>
          <a:xfrm>
            <a:off x="413357" y="3008830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334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 Queue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F3EC2-8FED-594E-945B-16875E9D9F93}"/>
              </a:ext>
            </a:extLst>
          </p:cNvPr>
          <p:cNvSpPr txBox="1"/>
          <p:nvPr/>
        </p:nvSpPr>
        <p:spPr>
          <a:xfrm>
            <a:off x="1747512" y="5438049"/>
            <a:ext cx="1325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B9F8B-60A0-E247-932B-3DE93F0733D3}"/>
              </a:ext>
            </a:extLst>
          </p:cNvPr>
          <p:cNvSpPr txBox="1"/>
          <p:nvPr/>
        </p:nvSpPr>
        <p:spPr>
          <a:xfrm>
            <a:off x="5039669" y="6002352"/>
            <a:ext cx="224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7BE6A-F29F-9846-B2BA-27CABF9C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56" y="1862356"/>
            <a:ext cx="3239130" cy="3323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48A525-6CD9-794B-AD79-E843CBA1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35" y="1486593"/>
            <a:ext cx="3721060" cy="4515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0ED9747-5DFA-A84D-B151-CDDFE016D856}"/>
              </a:ext>
            </a:extLst>
          </p:cNvPr>
          <p:cNvGrpSpPr/>
          <p:nvPr/>
        </p:nvGrpSpPr>
        <p:grpSpPr>
          <a:xfrm>
            <a:off x="6333688" y="248427"/>
            <a:ext cx="1774234" cy="814566"/>
            <a:chOff x="5288691" y="3604410"/>
            <a:chExt cx="3455721" cy="15865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1466D0-57DC-DE48-993B-895F46A5B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8691" y="3854237"/>
              <a:ext cx="3247674" cy="133672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38317A-E929-6A4E-9C34-D0125BDD518B}"/>
                </a:ext>
              </a:extLst>
            </p:cNvPr>
            <p:cNvGrpSpPr/>
            <p:nvPr/>
          </p:nvGrpSpPr>
          <p:grpSpPr>
            <a:xfrm>
              <a:off x="8328317" y="3604410"/>
              <a:ext cx="416095" cy="987715"/>
              <a:chOff x="8328317" y="3604410"/>
              <a:chExt cx="416095" cy="98771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E728B27-64DF-F641-9D4C-92DCE65A2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3BEF177-4182-8648-AC88-2FA51639CC94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213631"/>
                  <a:gd name="connsiteY0" fmla="*/ 35606 h 326983"/>
                  <a:gd name="connsiteX1" fmla="*/ 35606 w 213631"/>
                  <a:gd name="connsiteY1" fmla="*/ 0 h 326983"/>
                  <a:gd name="connsiteX2" fmla="*/ 178025 w 213631"/>
                  <a:gd name="connsiteY2" fmla="*/ 0 h 326983"/>
                  <a:gd name="connsiteX3" fmla="*/ 213631 w 213631"/>
                  <a:gd name="connsiteY3" fmla="*/ 35606 h 326983"/>
                  <a:gd name="connsiteX4" fmla="*/ 213631 w 213631"/>
                  <a:gd name="connsiteY4" fmla="*/ 291377 h 326983"/>
                  <a:gd name="connsiteX5" fmla="*/ 178025 w 213631"/>
                  <a:gd name="connsiteY5" fmla="*/ 326983 h 326983"/>
                  <a:gd name="connsiteX6" fmla="*/ 35606 w 213631"/>
                  <a:gd name="connsiteY6" fmla="*/ 326983 h 326983"/>
                  <a:gd name="connsiteX7" fmla="*/ 0 w 213631"/>
                  <a:gd name="connsiteY7" fmla="*/ 291377 h 326983"/>
                  <a:gd name="connsiteX8" fmla="*/ 0 w 213631"/>
                  <a:gd name="connsiteY8" fmla="*/ 35606 h 32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631" h="326983" extrusionOk="0">
                    <a:moveTo>
                      <a:pt x="0" y="35606"/>
                    </a:moveTo>
                    <a:cubicBezTo>
                      <a:pt x="-2882" y="14163"/>
                      <a:pt x="11747" y="1574"/>
                      <a:pt x="35606" y="0"/>
                    </a:cubicBezTo>
                    <a:cubicBezTo>
                      <a:pt x="96131" y="3639"/>
                      <a:pt x="115364" y="-5550"/>
                      <a:pt x="178025" y="0"/>
                    </a:cubicBezTo>
                    <a:cubicBezTo>
                      <a:pt x="195802" y="-1436"/>
                      <a:pt x="211534" y="20245"/>
                      <a:pt x="213631" y="35606"/>
                    </a:cubicBezTo>
                    <a:cubicBezTo>
                      <a:pt x="219234" y="123643"/>
                      <a:pt x="224115" y="200307"/>
                      <a:pt x="213631" y="291377"/>
                    </a:cubicBezTo>
                    <a:cubicBezTo>
                      <a:pt x="214899" y="308433"/>
                      <a:pt x="196216" y="326757"/>
                      <a:pt x="178025" y="326983"/>
                    </a:cubicBezTo>
                    <a:cubicBezTo>
                      <a:pt x="109087" y="324505"/>
                      <a:pt x="86267" y="333863"/>
                      <a:pt x="35606" y="326983"/>
                    </a:cubicBezTo>
                    <a:cubicBezTo>
                      <a:pt x="14481" y="329397"/>
                      <a:pt x="-2681" y="307932"/>
                      <a:pt x="0" y="291377"/>
                    </a:cubicBezTo>
                    <a:cubicBezTo>
                      <a:pt x="4941" y="187562"/>
                      <a:pt x="-11958" y="120067"/>
                      <a:pt x="0" y="35606"/>
                    </a:cubicBez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0509E8-5351-C744-9762-5EE7EB22FECF}"/>
                </a:ext>
              </a:extLst>
            </p:cNvPr>
            <p:cNvGrpSpPr/>
            <p:nvPr/>
          </p:nvGrpSpPr>
          <p:grpSpPr>
            <a:xfrm>
              <a:off x="5882147" y="3675819"/>
              <a:ext cx="416095" cy="987715"/>
              <a:chOff x="8328317" y="3604410"/>
              <a:chExt cx="416095" cy="98771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7BEB52A-BBE8-9E45-AC62-DC37323B3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8302" y="3604410"/>
                <a:ext cx="18062" cy="30033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713A81B-3BA7-8644-865B-0277B3D0D24C}"/>
                  </a:ext>
                </a:extLst>
              </p:cNvPr>
              <p:cNvSpPr/>
              <p:nvPr/>
            </p:nvSpPr>
            <p:spPr>
              <a:xfrm>
                <a:off x="8328317" y="3955251"/>
                <a:ext cx="416095" cy="636874"/>
              </a:xfrm>
              <a:custGeom>
                <a:avLst/>
                <a:gdLst>
                  <a:gd name="connsiteX0" fmla="*/ 0 w 213631"/>
                  <a:gd name="connsiteY0" fmla="*/ 35606 h 326983"/>
                  <a:gd name="connsiteX1" fmla="*/ 35606 w 213631"/>
                  <a:gd name="connsiteY1" fmla="*/ 0 h 326983"/>
                  <a:gd name="connsiteX2" fmla="*/ 178025 w 213631"/>
                  <a:gd name="connsiteY2" fmla="*/ 0 h 326983"/>
                  <a:gd name="connsiteX3" fmla="*/ 213631 w 213631"/>
                  <a:gd name="connsiteY3" fmla="*/ 35606 h 326983"/>
                  <a:gd name="connsiteX4" fmla="*/ 213631 w 213631"/>
                  <a:gd name="connsiteY4" fmla="*/ 291377 h 326983"/>
                  <a:gd name="connsiteX5" fmla="*/ 178025 w 213631"/>
                  <a:gd name="connsiteY5" fmla="*/ 326983 h 326983"/>
                  <a:gd name="connsiteX6" fmla="*/ 35606 w 213631"/>
                  <a:gd name="connsiteY6" fmla="*/ 326983 h 326983"/>
                  <a:gd name="connsiteX7" fmla="*/ 0 w 213631"/>
                  <a:gd name="connsiteY7" fmla="*/ 291377 h 326983"/>
                  <a:gd name="connsiteX8" fmla="*/ 0 w 213631"/>
                  <a:gd name="connsiteY8" fmla="*/ 35606 h 32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3631" h="326983" extrusionOk="0">
                    <a:moveTo>
                      <a:pt x="0" y="35606"/>
                    </a:moveTo>
                    <a:cubicBezTo>
                      <a:pt x="-2882" y="14163"/>
                      <a:pt x="11747" y="1574"/>
                      <a:pt x="35606" y="0"/>
                    </a:cubicBezTo>
                    <a:cubicBezTo>
                      <a:pt x="96131" y="3639"/>
                      <a:pt x="115364" y="-5550"/>
                      <a:pt x="178025" y="0"/>
                    </a:cubicBezTo>
                    <a:cubicBezTo>
                      <a:pt x="195802" y="-1436"/>
                      <a:pt x="211534" y="20245"/>
                      <a:pt x="213631" y="35606"/>
                    </a:cubicBezTo>
                    <a:cubicBezTo>
                      <a:pt x="219234" y="123643"/>
                      <a:pt x="224115" y="200307"/>
                      <a:pt x="213631" y="291377"/>
                    </a:cubicBezTo>
                    <a:cubicBezTo>
                      <a:pt x="214899" y="308433"/>
                      <a:pt x="196216" y="326757"/>
                      <a:pt x="178025" y="326983"/>
                    </a:cubicBezTo>
                    <a:cubicBezTo>
                      <a:pt x="109087" y="324505"/>
                      <a:pt x="86267" y="333863"/>
                      <a:pt x="35606" y="326983"/>
                    </a:cubicBezTo>
                    <a:cubicBezTo>
                      <a:pt x="14481" y="329397"/>
                      <a:pt x="-2681" y="307932"/>
                      <a:pt x="0" y="291377"/>
                    </a:cubicBezTo>
                    <a:cubicBezTo>
                      <a:pt x="4941" y="187562"/>
                      <a:pt x="-11958" y="120067"/>
                      <a:pt x="0" y="35606"/>
                    </a:cubicBezTo>
                    <a:close/>
                  </a:path>
                </a:pathLst>
              </a:custGeom>
              <a:noFill/>
              <a:ln w="12700">
                <a:solidFill>
                  <a:srgbClr val="00B050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42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878" y="1584154"/>
            <a:ext cx="8472243" cy="4015497"/>
          </a:xfrm>
        </p:spPr>
        <p:txBody>
          <a:bodyPr/>
          <a:lstStyle/>
          <a:p>
            <a:r>
              <a:rPr lang="en-US" dirty="0"/>
              <a:t>Returns the element at the specified position in this list</a:t>
            </a:r>
          </a:p>
          <a:p>
            <a:r>
              <a:rPr lang="en-US" dirty="0"/>
              <a:t>With dummy node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SingleLinkedList::get(int index)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118156" y="4651325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1  N</a:t>
            </a:r>
            <a:endParaRPr lang="en-US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A3110-B202-354B-8AE2-4E618BAEA822}"/>
              </a:ext>
            </a:extLst>
          </p:cNvPr>
          <p:cNvGrpSpPr/>
          <p:nvPr/>
        </p:nvGrpSpPr>
        <p:grpSpPr>
          <a:xfrm>
            <a:off x="852169" y="5162052"/>
            <a:ext cx="423514" cy="816596"/>
            <a:chOff x="1039793" y="3514289"/>
            <a:chExt cx="423514" cy="816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2A1F865-8C77-0045-9E61-BBD0B0D7F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238" y="3514289"/>
              <a:ext cx="0" cy="4472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D8446F-C7AE-194B-901B-8020FE41E461}"/>
                </a:ext>
              </a:extLst>
            </p:cNvPr>
            <p:cNvSpPr txBox="1"/>
            <p:nvPr/>
          </p:nvSpPr>
          <p:spPr>
            <a:xfrm>
              <a:off x="1039793" y="396155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p1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68DEF6-FAD2-C143-9556-A3AA2FC68E20}"/>
              </a:ext>
            </a:extLst>
          </p:cNvPr>
          <p:cNvSpPr txBox="1"/>
          <p:nvPr/>
        </p:nvSpPr>
        <p:spPr>
          <a:xfrm>
            <a:off x="623038" y="2991739"/>
            <a:ext cx="3139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get(0) returns {2, true}</a:t>
            </a:r>
          </a:p>
          <a:p>
            <a:r>
              <a:rPr lang="en-US" sz="2400" dirty="0"/>
              <a:t>get(1) returns {5, true}</a:t>
            </a:r>
          </a:p>
          <a:p>
            <a:r>
              <a:rPr lang="en-US" sz="2400" dirty="0"/>
              <a:t>get(3) returns {-1, false}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98578-8F20-2C4D-B152-AA6D6070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600588"/>
            <a:ext cx="4108060" cy="3948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65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22222E-6 L 0.17882 0.00301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A2852-17BD-7E45-BDB0-F634F434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74" y="2332824"/>
            <a:ext cx="3844911" cy="29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655313-875D-D74F-A0BE-72BF98407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80588"/>
            <a:ext cx="8196210" cy="4015497"/>
          </a:xfrm>
        </p:spPr>
        <p:txBody>
          <a:bodyPr/>
          <a:lstStyle/>
          <a:p>
            <a:r>
              <a:rPr lang="en-US" sz="2000" dirty="0"/>
              <a:t>Returns the element at the specified position in this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3FD64-071B-5D4F-83FC-71C637FA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SingleLinkedList::get(int index)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26F1F-C8FF-B149-B557-C16B745CECCC}"/>
              </a:ext>
            </a:extLst>
          </p:cNvPr>
          <p:cNvSpPr txBox="1"/>
          <p:nvPr/>
        </p:nvSpPr>
        <p:spPr>
          <a:xfrm>
            <a:off x="671756" y="4762843"/>
            <a:ext cx="3643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5  1  N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A742B-2299-184C-8310-64E808ED8455}"/>
              </a:ext>
            </a:extLst>
          </p:cNvPr>
          <p:cNvSpPr txBox="1"/>
          <p:nvPr/>
        </p:nvSpPr>
        <p:spPr>
          <a:xfrm>
            <a:off x="303231" y="5523776"/>
            <a:ext cx="3946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How many steps to get list[2]?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5530C-88F6-F047-B377-DC024D71560D}"/>
              </a:ext>
            </a:extLst>
          </p:cNvPr>
          <p:cNvSpPr txBox="1"/>
          <p:nvPr/>
        </p:nvSpPr>
        <p:spPr>
          <a:xfrm>
            <a:off x="303231" y="6073281"/>
            <a:ext cx="684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For an array instead, how many steps to get array[2]?</a:t>
            </a:r>
          </a:p>
        </p:txBody>
      </p:sp>
    </p:spTree>
    <p:extLst>
      <p:ext uri="{BB962C8B-B14F-4D97-AF65-F5344CB8AC3E}">
        <p14:creationId xmlns:p14="http://schemas.microsoft.com/office/powerpoint/2010/main" val="41173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36350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Given the head pointer (assuming dummy head node)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Find whether the list has a loop</a:t>
            </a: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7A2E5-D668-A746-9569-0A9DB4E1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74" y="3962371"/>
            <a:ext cx="3365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14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49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145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179207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07776-AF8A-D942-9C4F-47BE5ADA0270}"/>
              </a:ext>
            </a:extLst>
          </p:cNvPr>
          <p:cNvCxnSpPr>
            <a:cxnSpLocks/>
          </p:cNvCxnSpPr>
          <p:nvPr/>
        </p:nvCxnSpPr>
        <p:spPr>
          <a:xfrm>
            <a:off x="3552517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A9205F-BC6B-BE4F-B26E-1210DE008D58}"/>
              </a:ext>
            </a:extLst>
          </p:cNvPr>
          <p:cNvSpPr txBox="1"/>
          <p:nvPr/>
        </p:nvSpPr>
        <p:spPr>
          <a:xfrm>
            <a:off x="3005209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5066-5FDE-F949-B30C-0829407673AF}"/>
              </a:ext>
            </a:extLst>
          </p:cNvPr>
          <p:cNvCxnSpPr>
            <a:cxnSpLocks/>
          </p:cNvCxnSpPr>
          <p:nvPr/>
        </p:nvCxnSpPr>
        <p:spPr>
          <a:xfrm flipV="1">
            <a:off x="4572000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16C3BD-9AA7-B94E-AD3E-42A11598AB57}"/>
              </a:ext>
            </a:extLst>
          </p:cNvPr>
          <p:cNvSpPr txBox="1"/>
          <p:nvPr/>
        </p:nvSpPr>
        <p:spPr>
          <a:xfrm>
            <a:off x="4002734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0F150-F3BB-934C-9EEF-CCEE58B831A4}"/>
              </a:ext>
            </a:extLst>
          </p:cNvPr>
          <p:cNvCxnSpPr>
            <a:cxnSpLocks/>
          </p:cNvCxnSpPr>
          <p:nvPr/>
        </p:nvCxnSpPr>
        <p:spPr>
          <a:xfrm>
            <a:off x="4449006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7A1AE-28FB-FF4D-9493-A5B25E9B6B4F}"/>
              </a:ext>
            </a:extLst>
          </p:cNvPr>
          <p:cNvSpPr txBox="1"/>
          <p:nvPr/>
        </p:nvSpPr>
        <p:spPr>
          <a:xfrm>
            <a:off x="3875561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674E03-E63A-D646-ADDB-F090C99768F9}"/>
              </a:ext>
            </a:extLst>
          </p:cNvPr>
          <p:cNvCxnSpPr>
            <a:cxnSpLocks/>
          </p:cNvCxnSpPr>
          <p:nvPr/>
        </p:nvCxnSpPr>
        <p:spPr>
          <a:xfrm>
            <a:off x="6510212" y="2594705"/>
            <a:ext cx="0" cy="705285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56ED1-0CF9-0445-967E-CD1E94364B2A}"/>
              </a:ext>
            </a:extLst>
          </p:cNvPr>
          <p:cNvSpPr txBox="1"/>
          <p:nvPr/>
        </p:nvSpPr>
        <p:spPr>
          <a:xfrm>
            <a:off x="5901451" y="2424127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A6B24-1754-CE41-B9AD-5EF5974EB2D4}"/>
              </a:ext>
            </a:extLst>
          </p:cNvPr>
          <p:cNvCxnSpPr>
            <a:cxnSpLocks/>
          </p:cNvCxnSpPr>
          <p:nvPr/>
        </p:nvCxnSpPr>
        <p:spPr>
          <a:xfrm>
            <a:off x="5542301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60D89E-5870-B64D-87A7-E6F40D924E37}"/>
              </a:ext>
            </a:extLst>
          </p:cNvPr>
          <p:cNvSpPr txBox="1"/>
          <p:nvPr/>
        </p:nvSpPr>
        <p:spPr>
          <a:xfrm>
            <a:off x="4971804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303437-D4D1-7A49-8E3F-A4734A67A863}"/>
              </a:ext>
            </a:extLst>
          </p:cNvPr>
          <p:cNvSpPr txBox="1"/>
          <p:nvPr/>
        </p:nvSpPr>
        <p:spPr>
          <a:xfrm>
            <a:off x="6940537" y="5331513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750C9C-5141-C949-B55A-A0F3559F2172}"/>
              </a:ext>
            </a:extLst>
          </p:cNvPr>
          <p:cNvCxnSpPr>
            <a:cxnSpLocks/>
          </p:cNvCxnSpPr>
          <p:nvPr/>
        </p:nvCxnSpPr>
        <p:spPr>
          <a:xfrm flipV="1">
            <a:off x="7530353" y="5033336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D192A2-481C-2147-9E24-F70B29C6D5B8}"/>
              </a:ext>
            </a:extLst>
          </p:cNvPr>
          <p:cNvCxnSpPr>
            <a:cxnSpLocks/>
          </p:cNvCxnSpPr>
          <p:nvPr/>
        </p:nvCxnSpPr>
        <p:spPr>
          <a:xfrm>
            <a:off x="2557805" y="2583202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AE1E33-4B12-F245-B4E9-398C2B762471}"/>
              </a:ext>
            </a:extLst>
          </p:cNvPr>
          <p:cNvSpPr txBox="1"/>
          <p:nvPr/>
        </p:nvSpPr>
        <p:spPr>
          <a:xfrm>
            <a:off x="2010497" y="242219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88DC77-F3DA-3D4E-8DA7-5D19127C8537}"/>
              </a:ext>
            </a:extLst>
          </p:cNvPr>
          <p:cNvCxnSpPr>
            <a:cxnSpLocks/>
          </p:cNvCxnSpPr>
          <p:nvPr/>
        </p:nvCxnSpPr>
        <p:spPr>
          <a:xfrm flipV="1">
            <a:off x="2618388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8F981F-655D-C842-A4A8-DBBFAB144F7F}"/>
              </a:ext>
            </a:extLst>
          </p:cNvPr>
          <p:cNvSpPr txBox="1"/>
          <p:nvPr/>
        </p:nvSpPr>
        <p:spPr>
          <a:xfrm>
            <a:off x="2049122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60458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2" grpId="0"/>
      <p:bldP spid="22" grpId="1"/>
      <p:bldP spid="28" grpId="0"/>
      <p:bldP spid="28" grpId="1"/>
      <p:bldP spid="30" grpId="0"/>
      <p:bldP spid="33" grpId="0"/>
      <p:bldP spid="41" grpId="0"/>
      <p:bldP spid="41" grpId="1"/>
      <p:bldP spid="43" grpId="0"/>
      <p:bldP spid="4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90" y="2721644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156268" y="2589349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C59E5-A000-5147-AFB9-9DF62B55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629" y="3945464"/>
            <a:ext cx="2021415" cy="14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40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7A7AF0-A4C9-4647-A208-3F49955F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77" y="1257256"/>
            <a:ext cx="4574223" cy="364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D2804C-ED21-6F4D-B6FC-58C59FE1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with Linked List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793DE8-1CF6-B048-A507-A2E762B48095}"/>
              </a:ext>
            </a:extLst>
          </p:cNvPr>
          <p:cNvSpPr/>
          <p:nvPr/>
        </p:nvSpPr>
        <p:spPr>
          <a:xfrm>
            <a:off x="4660399" y="1954241"/>
            <a:ext cx="1606178" cy="3137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5DA2-2687-FD4F-AC0E-9302E479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0" y="3378057"/>
            <a:ext cx="3906511" cy="1018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ABCD32-7878-DF4F-8B88-17DC5521564B}"/>
              </a:ext>
            </a:extLst>
          </p:cNvPr>
          <p:cNvSpPr txBox="1"/>
          <p:nvPr/>
        </p:nvSpPr>
        <p:spPr>
          <a:xfrm>
            <a:off x="1071154" y="4528457"/>
            <a:ext cx="25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more space limitation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471133-8EB9-A348-848F-DFC76540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414" y="5103887"/>
            <a:ext cx="1706772" cy="126631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F6412A-C2DA-EC40-AF01-89DB7CBD0B58}"/>
              </a:ext>
            </a:extLst>
          </p:cNvPr>
          <p:cNvCxnSpPr>
            <a:cxnSpLocks/>
          </p:cNvCxnSpPr>
          <p:nvPr/>
        </p:nvCxnSpPr>
        <p:spPr>
          <a:xfrm flipV="1">
            <a:off x="3170704" y="3657600"/>
            <a:ext cx="847623" cy="94923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9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3DE449-AC0B-DB45-82C0-49D70C172B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2863" y="2881823"/>
            <a:ext cx="5758273" cy="5618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benefit of interface again?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929F51-8EEF-3E4B-98B1-3D2EB03E9B00}"/>
              </a:ext>
            </a:extLst>
          </p:cNvPr>
          <p:cNvGrpSpPr/>
          <p:nvPr/>
        </p:nvGrpSpPr>
        <p:grpSpPr>
          <a:xfrm>
            <a:off x="2011005" y="3791824"/>
            <a:ext cx="2855185" cy="1496549"/>
            <a:chOff x="2011005" y="3791824"/>
            <a:chExt cx="2855185" cy="1496549"/>
          </a:xfrm>
        </p:grpSpPr>
        <p:sp>
          <p:nvSpPr>
            <p:cNvPr id="5" name="TextBox 4">
              <a:hlinkClick r:id="rId2"/>
              <a:extLst>
                <a:ext uri="{FF2B5EF4-FFF2-40B4-BE49-F238E27FC236}">
                  <a16:creationId xmlns:a16="http://schemas.microsoft.com/office/drawing/2014/main" id="{C879238A-2056-D044-927F-66504245CF47}"/>
                </a:ext>
              </a:extLst>
            </p:cNvPr>
            <p:cNvSpPr txBox="1"/>
            <p:nvPr/>
          </p:nvSpPr>
          <p:spPr>
            <a:xfrm>
              <a:off x="3716323" y="4732829"/>
              <a:ext cx="1149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2"/>
                </a:rPr>
                <a:t>Code here</a:t>
              </a:r>
              <a:endParaRPr lang="en-US" dirty="0"/>
            </a:p>
          </p:txBody>
        </p:sp>
        <p:pic>
          <p:nvPicPr>
            <p:cNvPr id="4" name="Picture 2" descr="Programmer at work sketch for your design Vector Image">
              <a:extLst>
                <a:ext uri="{FF2B5EF4-FFF2-40B4-BE49-F238E27FC236}">
                  <a16:creationId xmlns:a16="http://schemas.microsoft.com/office/drawing/2014/main" id="{B505A7F6-4E55-5040-9F29-7890E0690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89"/>
            <a:stretch/>
          </p:blipFill>
          <p:spPr bwMode="auto">
            <a:xfrm>
              <a:off x="2011005" y="3791824"/>
              <a:ext cx="1398734" cy="1496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31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303CB-391A-1C46-AEF7-A575C7866B92}"/>
              </a:ext>
            </a:extLst>
          </p:cNvPr>
          <p:cNvSpPr/>
          <p:nvPr/>
        </p:nvSpPr>
        <p:spPr>
          <a:xfrm>
            <a:off x="4787153" y="2429436"/>
            <a:ext cx="2707341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Implementation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D55C2-6CBE-AF4B-AF41-F19146DB34AF}"/>
              </a:ext>
            </a:extLst>
          </p:cNvPr>
          <p:cNvSpPr/>
          <p:nvPr/>
        </p:nvSpPr>
        <p:spPr>
          <a:xfrm>
            <a:off x="3487270" y="2429436"/>
            <a:ext cx="1165412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Interface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i="1" dirty="0">
                <a:solidFill>
                  <a:schemeClr val="tx1"/>
                </a:solidFill>
              </a:rPr>
              <a:t>add()</a:t>
            </a:r>
          </a:p>
          <a:p>
            <a:r>
              <a:rPr lang="en-US" i="1" dirty="0">
                <a:solidFill>
                  <a:schemeClr val="tx1"/>
                </a:solidFill>
              </a:rPr>
              <a:t>poll()</a:t>
            </a:r>
          </a:p>
          <a:p>
            <a:r>
              <a:rPr lang="en-US" i="1" dirty="0">
                <a:solidFill>
                  <a:schemeClr val="tx1"/>
                </a:solidFill>
              </a:rPr>
              <a:t>size()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D7314-844E-4D4B-91C4-39B0A7D9F0D6}"/>
              </a:ext>
            </a:extLst>
          </p:cNvPr>
          <p:cNvSpPr txBox="1"/>
          <p:nvPr/>
        </p:nvSpPr>
        <p:spPr>
          <a:xfrm>
            <a:off x="4419600" y="1580316"/>
            <a:ext cx="187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ADT Queue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B752C-B62F-3F4A-B8E8-2D8574DCFBBE}"/>
              </a:ext>
            </a:extLst>
          </p:cNvPr>
          <p:cNvSpPr/>
          <p:nvPr/>
        </p:nvSpPr>
        <p:spPr>
          <a:xfrm>
            <a:off x="3352799" y="2286000"/>
            <a:ext cx="4213413" cy="32541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EA10A-7115-7345-8397-EF0FCCAAC10E}"/>
              </a:ext>
            </a:extLst>
          </p:cNvPr>
          <p:cNvSpPr/>
          <p:nvPr/>
        </p:nvSpPr>
        <p:spPr>
          <a:xfrm>
            <a:off x="5262281" y="3989152"/>
            <a:ext cx="1757083" cy="5109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Linked 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DE8D69-1B70-3E46-BEEC-452FB5557D21}"/>
              </a:ext>
            </a:extLst>
          </p:cNvPr>
          <p:cNvSpPr/>
          <p:nvPr/>
        </p:nvSpPr>
        <p:spPr>
          <a:xfrm>
            <a:off x="5415535" y="4388082"/>
            <a:ext cx="1757083" cy="5109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C306916-AE4C-1B41-9F34-3A89AEDCD56E}"/>
              </a:ext>
            </a:extLst>
          </p:cNvPr>
          <p:cNvSpPr/>
          <p:nvPr/>
        </p:nvSpPr>
        <p:spPr>
          <a:xfrm>
            <a:off x="1721224" y="3437965"/>
            <a:ext cx="1165412" cy="991999"/>
          </a:xfrm>
          <a:prstGeom prst="chevro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ACA60-4847-4F40-90E3-1D71559F83AF}"/>
              </a:ext>
            </a:extLst>
          </p:cNvPr>
          <p:cNvSpPr txBox="1"/>
          <p:nvPr/>
        </p:nvSpPr>
        <p:spPr>
          <a:xfrm>
            <a:off x="541564" y="37284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Public Access</a:t>
            </a:r>
          </a:p>
        </p:txBody>
      </p:sp>
    </p:spTree>
    <p:extLst>
      <p:ext uri="{BB962C8B-B14F-4D97-AF65-F5344CB8AC3E}">
        <p14:creationId xmlns:p14="http://schemas.microsoft.com/office/powerpoint/2010/main" val="14375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934 0 " pathEditMode="relative" ptsTypes="AA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934 0 " pathEditMode="relative" ptsTypes="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 animBg="1"/>
      <p:bldP spid="11" grpId="0" animBg="1"/>
      <p:bldP spid="11" grpId="1" animBg="1"/>
      <p:bldP spid="11" grpId="2" animBg="1"/>
      <p:bldP spid="13" grpId="0" animBg="1"/>
      <p:bldP spid="8" grpId="0" animBg="1"/>
      <p:bldP spid="8" grpId="1" animBg="1"/>
      <p:bldP spid="10" grpId="0"/>
      <p:bldP spid="10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2E1B8-A015-E843-B5DF-1BC63B0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4" y="2868705"/>
            <a:ext cx="5501428" cy="233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7ECAA-B377-8E47-8731-C062A2A4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335" y="1363508"/>
            <a:ext cx="5319441" cy="2240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62D06-84EB-1446-84DE-773942FBFA47}"/>
              </a:ext>
            </a:extLst>
          </p:cNvPr>
          <p:cNvSpPr txBox="1"/>
          <p:nvPr/>
        </p:nvSpPr>
        <p:spPr>
          <a:xfrm>
            <a:off x="435707" y="5494492"/>
            <a:ext cx="827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Okay, What’s the difference between this two classes?</a:t>
            </a:r>
          </a:p>
        </p:txBody>
      </p:sp>
    </p:spTree>
    <p:extLst>
      <p:ext uri="{BB962C8B-B14F-4D97-AF65-F5344CB8AC3E}">
        <p14:creationId xmlns:p14="http://schemas.microsoft.com/office/powerpoint/2010/main" val="391560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9 Wards 10 Best Interiors Nominee | Subaru Forester | WardsAuto">
            <a:extLst>
              <a:ext uri="{FF2B5EF4-FFF2-40B4-BE49-F238E27FC236}">
                <a16:creationId xmlns:a16="http://schemas.microsoft.com/office/drawing/2014/main" id="{1D74065F-9E15-774C-A5EB-7CA425A0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15" y="1710539"/>
            <a:ext cx="3308267" cy="1718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18 Toyota C-HR - Interior Pictures - CarGurus">
            <a:extLst>
              <a:ext uri="{FF2B5EF4-FFF2-40B4-BE49-F238E27FC236}">
                <a16:creationId xmlns:a16="http://schemas.microsoft.com/office/drawing/2014/main" id="{574F1455-B3C9-A643-824B-675381C4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99" y="1451295"/>
            <a:ext cx="3155553" cy="2105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u Can Hear Whispers in the Quiet 2020 Mercedes-Benz S-Class Interior">
            <a:extLst>
              <a:ext uri="{FF2B5EF4-FFF2-40B4-BE49-F238E27FC236}">
                <a16:creationId xmlns:a16="http://schemas.microsoft.com/office/drawing/2014/main" id="{51E90A8A-3228-CD43-A2B5-D229713A2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370" y="3899598"/>
            <a:ext cx="3499259" cy="2332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63107C-4772-0E4D-9EFA-C531EDE0CA38}"/>
              </a:ext>
            </a:extLst>
          </p:cNvPr>
          <p:cNvSpPr txBox="1"/>
          <p:nvPr/>
        </p:nvSpPr>
        <p:spPr>
          <a:xfrm>
            <a:off x="472385" y="695041"/>
            <a:ext cx="5348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“</a:t>
            </a:r>
            <a:r>
              <a:rPr lang="en-US" sz="3200" b="1" dirty="0">
                <a:solidFill>
                  <a:srgbClr val="C00000"/>
                </a:solidFill>
              </a:rPr>
              <a:t>Interface</a:t>
            </a:r>
            <a:r>
              <a:rPr lang="zh-CN" altLang="en-US" sz="3200" b="1" dirty="0"/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vs</a:t>
            </a:r>
            <a:r>
              <a:rPr lang="zh-CN" altLang="en-US" sz="3200" b="1" dirty="0"/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Implementation</a:t>
            </a:r>
            <a:r>
              <a:rPr lang="en-US" altLang="zh-CN" sz="3200" b="1" dirty="0"/>
              <a:t>”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696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84" y="428418"/>
            <a:ext cx="8183759" cy="991998"/>
          </a:xfrm>
        </p:spPr>
        <p:txBody>
          <a:bodyPr/>
          <a:lstStyle/>
          <a:p>
            <a:r>
              <a:rPr lang="en-US" dirty="0"/>
              <a:t>ADT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2E1B8-A015-E843-B5DF-1BC63B0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3795929"/>
            <a:ext cx="4177553" cy="1769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7ECAA-B377-8E47-8731-C062A2A4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5" y="3806466"/>
            <a:ext cx="4177553" cy="1759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8469BD-0F19-C54B-A987-9FFF94E40D6C}"/>
              </a:ext>
            </a:extLst>
          </p:cNvPr>
          <p:cNvSpPr/>
          <p:nvPr/>
        </p:nvSpPr>
        <p:spPr>
          <a:xfrm>
            <a:off x="2967317" y="5002306"/>
            <a:ext cx="555812" cy="23308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7A0A7-E2EB-E548-9FDF-98DCD8E88EC5}"/>
              </a:ext>
            </a:extLst>
          </p:cNvPr>
          <p:cNvSpPr/>
          <p:nvPr/>
        </p:nvSpPr>
        <p:spPr>
          <a:xfrm>
            <a:off x="7826188" y="5354131"/>
            <a:ext cx="618565" cy="27570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9817A8-18C5-7144-BA1D-5DEF2167E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704" y="668289"/>
            <a:ext cx="3125321" cy="2651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A6DDAE-B030-B747-9B3B-6568CCC4074A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2178424" y="3164541"/>
            <a:ext cx="992280" cy="63138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56BD54-FBB3-194D-AA5B-DC5D5B4BF755}"/>
              </a:ext>
            </a:extLst>
          </p:cNvPr>
          <p:cNvCxnSpPr>
            <a:cxnSpLocks/>
          </p:cNvCxnSpPr>
          <p:nvPr/>
        </p:nvCxnSpPr>
        <p:spPr>
          <a:xfrm flipH="1" flipV="1">
            <a:off x="6296026" y="3051534"/>
            <a:ext cx="1368798" cy="74439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9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F0B35F-5B2C-9642-AA98-0A43DC8C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5" y="3164542"/>
            <a:ext cx="4055029" cy="316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8652C-F8E0-DC46-A579-E96A7413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42" y="3051534"/>
            <a:ext cx="3749645" cy="338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91" y="810782"/>
            <a:ext cx="8183759" cy="991998"/>
          </a:xfrm>
        </p:spPr>
        <p:txBody>
          <a:bodyPr/>
          <a:lstStyle/>
          <a:p>
            <a:r>
              <a:rPr lang="en-US" dirty="0"/>
              <a:t>ADT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69BD-0F19-C54B-A987-9FFF94E40D6C}"/>
              </a:ext>
            </a:extLst>
          </p:cNvPr>
          <p:cNvSpPr/>
          <p:nvPr/>
        </p:nvSpPr>
        <p:spPr>
          <a:xfrm>
            <a:off x="1030940" y="3648636"/>
            <a:ext cx="744072" cy="33169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7A0A7-E2EB-E548-9FDF-98DCD8E88EC5}"/>
              </a:ext>
            </a:extLst>
          </p:cNvPr>
          <p:cNvSpPr/>
          <p:nvPr/>
        </p:nvSpPr>
        <p:spPr>
          <a:xfrm>
            <a:off x="5290423" y="3538778"/>
            <a:ext cx="805577" cy="27570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4B2E8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9817A8-18C5-7144-BA1D-5DEF2167E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3" y="419469"/>
            <a:ext cx="2405343" cy="2040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A6DDAE-B030-B747-9B3B-6568CCC4074A}"/>
              </a:ext>
            </a:extLst>
          </p:cNvPr>
          <p:cNvCxnSpPr>
            <a:cxnSpLocks/>
          </p:cNvCxnSpPr>
          <p:nvPr/>
        </p:nvCxnSpPr>
        <p:spPr>
          <a:xfrm flipV="1">
            <a:off x="2437649" y="2268071"/>
            <a:ext cx="1453034" cy="89647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56BD54-FBB3-194D-AA5B-DC5D5B4BF755}"/>
              </a:ext>
            </a:extLst>
          </p:cNvPr>
          <p:cNvCxnSpPr>
            <a:cxnSpLocks/>
          </p:cNvCxnSpPr>
          <p:nvPr/>
        </p:nvCxnSpPr>
        <p:spPr>
          <a:xfrm flipH="1" flipV="1">
            <a:off x="6296026" y="2214285"/>
            <a:ext cx="1530162" cy="837249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95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6750D-B495-6B46-928D-6FA55A2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List from </a:t>
            </a:r>
            <a:r>
              <a:rPr lang="en-US" dirty="0" err="1">
                <a:highlight>
                  <a:srgbClr val="FFFF00"/>
                </a:highlight>
              </a:rPr>
              <a:t>java.util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2E1B8-A015-E843-B5DF-1BC63B0F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4" y="2779059"/>
            <a:ext cx="5691864" cy="241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7ECAA-B377-8E47-8731-C062A2A4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47" y="1667435"/>
            <a:ext cx="5725949" cy="2411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62D06-84EB-1446-84DE-773942FBFA47}"/>
              </a:ext>
            </a:extLst>
          </p:cNvPr>
          <p:cNvSpPr txBox="1"/>
          <p:nvPr/>
        </p:nvSpPr>
        <p:spPr>
          <a:xfrm>
            <a:off x="448234" y="5647764"/>
            <a:ext cx="679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So, What’s the difference between this two classes?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080FA-36A9-AC40-9DB5-D9B72C179461}"/>
              </a:ext>
            </a:extLst>
          </p:cNvPr>
          <p:cNvSpPr txBox="1"/>
          <p:nvPr/>
        </p:nvSpPr>
        <p:spPr>
          <a:xfrm>
            <a:off x="1572140" y="6051719"/>
            <a:ext cx="299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What about all these?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CD7426-C6B9-0A4F-A1F5-71F232B7F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835" y="1742292"/>
            <a:ext cx="5836024" cy="4080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977A02-ECF0-BD4A-A821-1D05E45ECDDD}"/>
              </a:ext>
            </a:extLst>
          </p:cNvPr>
          <p:cNvSpPr/>
          <p:nvPr/>
        </p:nvSpPr>
        <p:spPr>
          <a:xfrm>
            <a:off x="1057835" y="4701383"/>
            <a:ext cx="5540189" cy="10181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5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236DE5-3649-7B4D-B687-F31FC7CE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B25F18-E8E7-3244-9E9B-42B6F53A2C3A}"/>
              </a:ext>
            </a:extLst>
          </p:cNvPr>
          <p:cNvSpPr/>
          <p:nvPr/>
        </p:nvSpPr>
        <p:spPr>
          <a:xfrm>
            <a:off x="4787153" y="2429436"/>
            <a:ext cx="2707341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Implementation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FCCF4B-ED8E-1A41-8F20-C0ABEBF300C1}"/>
              </a:ext>
            </a:extLst>
          </p:cNvPr>
          <p:cNvSpPr/>
          <p:nvPr/>
        </p:nvSpPr>
        <p:spPr>
          <a:xfrm>
            <a:off x="3487270" y="2429436"/>
            <a:ext cx="1165412" cy="2976282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Interface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DB142-9AC4-C242-886C-2B15DF919F11}"/>
              </a:ext>
            </a:extLst>
          </p:cNvPr>
          <p:cNvSpPr txBox="1"/>
          <p:nvPr/>
        </p:nvSpPr>
        <p:spPr>
          <a:xfrm>
            <a:off x="3957170" y="1628309"/>
            <a:ext cx="300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Abstract Data Type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632D2-9E3F-0D41-B914-F6135C975AE0}"/>
              </a:ext>
            </a:extLst>
          </p:cNvPr>
          <p:cNvSpPr/>
          <p:nvPr/>
        </p:nvSpPr>
        <p:spPr>
          <a:xfrm>
            <a:off x="3352799" y="2286000"/>
            <a:ext cx="4213413" cy="3254189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66EB0871-5BE1-4E4D-AF09-05CE2D258466}"/>
              </a:ext>
            </a:extLst>
          </p:cNvPr>
          <p:cNvSpPr/>
          <p:nvPr/>
        </p:nvSpPr>
        <p:spPr>
          <a:xfrm>
            <a:off x="1721224" y="3437965"/>
            <a:ext cx="1165412" cy="991999"/>
          </a:xfrm>
          <a:prstGeom prst="chevro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034E-3D69-0340-882B-7EDBF6100E53}"/>
              </a:ext>
            </a:extLst>
          </p:cNvPr>
          <p:cNvSpPr txBox="1"/>
          <p:nvPr/>
        </p:nvSpPr>
        <p:spPr>
          <a:xfrm>
            <a:off x="541564" y="37284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Public Access</a:t>
            </a:r>
          </a:p>
        </p:txBody>
      </p:sp>
    </p:spTree>
    <p:extLst>
      <p:ext uri="{BB962C8B-B14F-4D97-AF65-F5344CB8AC3E}">
        <p14:creationId xmlns:p14="http://schemas.microsoft.com/office/powerpoint/2010/main" val="29042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326 0 " pathEditMode="relative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326 0 " pathEditMode="relative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97ECA-A9E8-794F-8CCF-0EBCD2654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5532" y="1836552"/>
            <a:ext cx="6228056" cy="4807529"/>
          </a:xfrm>
        </p:spPr>
        <p:txBody>
          <a:bodyPr/>
          <a:lstStyle/>
          <a:p>
            <a:r>
              <a:rPr lang="en-US" dirty="0"/>
              <a:t>Monday</a:t>
            </a:r>
          </a:p>
          <a:p>
            <a:pPr lvl="1"/>
            <a:r>
              <a:rPr lang="en-US" dirty="0"/>
              <a:t>Homework 1 review</a:t>
            </a:r>
          </a:p>
          <a:p>
            <a:pPr lvl="1"/>
            <a:r>
              <a:rPr lang="en-US" dirty="0"/>
              <a:t>Homework 2 due on Monday midnight</a:t>
            </a:r>
          </a:p>
          <a:p>
            <a:pPr lvl="1"/>
            <a:r>
              <a:rPr lang="en-US" dirty="0"/>
              <a:t>Homework 3 due on Thursday</a:t>
            </a:r>
          </a:p>
          <a:p>
            <a:pPr lvl="1"/>
            <a:r>
              <a:rPr lang="en-US" dirty="0"/>
              <a:t>Lecture</a:t>
            </a:r>
          </a:p>
          <a:p>
            <a:pPr lvl="2"/>
            <a:r>
              <a:rPr lang="en-US" dirty="0"/>
              <a:t>More on List, Queue, Stack</a:t>
            </a:r>
          </a:p>
          <a:p>
            <a:pPr lvl="2"/>
            <a:r>
              <a:rPr lang="en-US" dirty="0"/>
              <a:t>More Code-along</a:t>
            </a:r>
          </a:p>
          <a:p>
            <a:pPr lvl="1"/>
            <a:endParaRPr lang="en-US" dirty="0"/>
          </a:p>
          <a:p>
            <a:r>
              <a:rPr lang="en-US" dirty="0"/>
              <a:t>Wednesday</a:t>
            </a:r>
          </a:p>
          <a:p>
            <a:pPr lvl="1"/>
            <a:r>
              <a:rPr lang="en-US" dirty="0"/>
              <a:t>Midterm 1</a:t>
            </a:r>
          </a:p>
          <a:p>
            <a:pPr lvl="2"/>
            <a:r>
              <a:rPr lang="en-US" dirty="0"/>
              <a:t>Java basics, OOP</a:t>
            </a:r>
          </a:p>
          <a:p>
            <a:pPr lvl="2"/>
            <a:r>
              <a:rPr lang="en-US" dirty="0"/>
              <a:t>ADT (Queue, Stack, List)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2695FA-3091-D348-A14B-45379BDF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pic>
        <p:nvPicPr>
          <p:cNvPr id="4098" name="Picture 2" descr="Time to look at the silver lining - The Berkeley Beacon">
            <a:extLst>
              <a:ext uri="{FF2B5EF4-FFF2-40B4-BE49-F238E27FC236}">
                <a16:creationId xmlns:a16="http://schemas.microsoft.com/office/drawing/2014/main" id="{C71FE276-F11C-1A4D-B0EB-CCB715CC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98" y="134223"/>
            <a:ext cx="2391911" cy="159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F25EF8-2269-DC45-8F98-271288B5FFE2}"/>
              </a:ext>
            </a:extLst>
          </p:cNvPr>
          <p:cNvSpPr txBox="1"/>
          <p:nvPr/>
        </p:nvSpPr>
        <p:spPr>
          <a:xfrm>
            <a:off x="8222033" y="1728830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1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9 Wards 10 Best Interiors Nominee | Subaru Forester | WardsAuto">
            <a:extLst>
              <a:ext uri="{FF2B5EF4-FFF2-40B4-BE49-F238E27FC236}">
                <a16:creationId xmlns:a16="http://schemas.microsoft.com/office/drawing/2014/main" id="{1D74065F-9E15-774C-A5EB-7CA425A0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5" y="2943721"/>
            <a:ext cx="2795508" cy="145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63107C-4772-0E4D-9EFA-C531EDE0CA38}"/>
              </a:ext>
            </a:extLst>
          </p:cNvPr>
          <p:cNvSpPr txBox="1"/>
          <p:nvPr/>
        </p:nvSpPr>
        <p:spPr>
          <a:xfrm>
            <a:off x="472385" y="695041"/>
            <a:ext cx="5348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“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Interface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</a:rPr>
              <a:t>vs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Implementation</a:t>
            </a:r>
            <a:r>
              <a:rPr lang="en-US" altLang="zh-CN" sz="3200" b="1" dirty="0"/>
              <a:t>”</a:t>
            </a:r>
            <a:endParaRPr lang="en-US" sz="3200" b="1" dirty="0"/>
          </a:p>
        </p:txBody>
      </p:sp>
      <p:pic>
        <p:nvPicPr>
          <p:cNvPr id="3076" name="Picture 4" descr="Subaru Impreza 555 - First Chapter of a Legendary Saga | SnapLap">
            <a:extLst>
              <a:ext uri="{FF2B5EF4-FFF2-40B4-BE49-F238E27FC236}">
                <a16:creationId xmlns:a16="http://schemas.microsoft.com/office/drawing/2014/main" id="{25E2CF4F-4D4C-4745-A79A-D723B7DC2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5" b="4288"/>
          <a:stretch/>
        </p:blipFill>
        <p:spPr bwMode="auto">
          <a:xfrm>
            <a:off x="4536179" y="4099267"/>
            <a:ext cx="4341705" cy="24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ubaru Impreza WRX - Car Cutaway - Modern Racer - Features">
            <a:extLst>
              <a:ext uri="{FF2B5EF4-FFF2-40B4-BE49-F238E27FC236}">
                <a16:creationId xmlns:a16="http://schemas.microsoft.com/office/drawing/2014/main" id="{76341923-0DAE-6445-BF21-BF5295D2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1" b="18724"/>
          <a:stretch/>
        </p:blipFill>
        <p:spPr bwMode="auto">
          <a:xfrm>
            <a:off x="4194496" y="1674263"/>
            <a:ext cx="4949504" cy="253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71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90" y="2721644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156268" y="2589349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C59E5-A000-5147-AFB9-9DF62B55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629" y="3945464"/>
            <a:ext cx="2021415" cy="14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5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6C4ACD-5EC0-DC42-BEC8-239D30845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2438319"/>
            <a:ext cx="6727971" cy="43471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FB3ABD-458B-B645-A58F-93D6958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20B4A-83B9-A04E-A76B-73B122A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09" y="1769848"/>
            <a:ext cx="6885781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1273-A95C-7549-ADCD-081B7900AF88}"/>
              </a:ext>
            </a:extLst>
          </p:cNvPr>
          <p:cNvSpPr/>
          <p:nvPr/>
        </p:nvSpPr>
        <p:spPr>
          <a:xfrm>
            <a:off x="7253287" y="1637553"/>
            <a:ext cx="657225" cy="740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A1D875-4AD4-5B45-8F40-4AD9766CF79B}"/>
              </a:ext>
            </a:extLst>
          </p:cNvPr>
          <p:cNvSpPr/>
          <p:nvPr/>
        </p:nvSpPr>
        <p:spPr>
          <a:xfrm>
            <a:off x="1604682" y="2704232"/>
            <a:ext cx="1210236" cy="42764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8763521-1E34-0F4D-8E66-5C868A824AAE}"/>
              </a:ext>
            </a:extLst>
          </p:cNvPr>
          <p:cNvCxnSpPr>
            <a:cxnSpLocks/>
            <a:stCxn id="8" idx="3"/>
            <a:endCxn id="5" idx="2"/>
          </p:cNvCxnSpPr>
          <p:nvPr/>
        </p:nvCxnSpPr>
        <p:spPr>
          <a:xfrm flipV="1">
            <a:off x="2814918" y="2378393"/>
            <a:ext cx="4766982" cy="539662"/>
          </a:xfrm>
          <a:prstGeom prst="curvedConnector2">
            <a:avLst/>
          </a:prstGeom>
          <a:noFill/>
          <a:ln w="41275">
            <a:solidFill>
              <a:srgbClr val="FF0000"/>
            </a:solidFill>
            <a:prstDash val="solid"/>
            <a:tailEnd type="stealth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25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EECB81-F6BD-FA41-88B7-421961429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7461" y="1548570"/>
            <a:ext cx="7889077" cy="25584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Capacity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Not</a:t>
            </a:r>
            <a:r>
              <a:rPr lang="zh-CN" altLang="en-US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flexible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2">
                  <a:lumMod val="8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Can</a:t>
            </a:r>
            <a:r>
              <a:rPr lang="zh-CN" altLang="en-US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be</a:t>
            </a:r>
            <a:r>
              <a:rPr lang="zh-CN" altLang="en-US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solved</a:t>
            </a:r>
            <a:r>
              <a:rPr lang="zh-CN" altLang="en-US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by</a:t>
            </a:r>
            <a:r>
              <a:rPr lang="zh-CN" altLang="en-US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making</a:t>
            </a:r>
            <a:r>
              <a:rPr lang="zh-CN" altLang="en-US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”silent”</a:t>
            </a:r>
            <a:r>
              <a:rPr lang="zh-CN" altLang="en-US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copy,</a:t>
            </a:r>
            <a:r>
              <a:rPr lang="zh-CN" altLang="en-US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but</a:t>
            </a:r>
            <a:r>
              <a:rPr lang="zh-CN" altLang="en-US" dirty="0">
                <a:solidFill>
                  <a:schemeClr val="bg2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85000"/>
                  </a:schemeClr>
                </a:solidFill>
              </a:rPr>
              <a:t>slow</a:t>
            </a: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C39D74F-C523-9741-B8E1-714F45AC15C4}"/>
              </a:ext>
            </a:extLst>
          </p:cNvPr>
          <p:cNvSpPr txBox="1">
            <a:spLocks/>
          </p:cNvSpPr>
          <p:nvPr/>
        </p:nvSpPr>
        <p:spPr>
          <a:xfrm>
            <a:off x="119928" y="5932824"/>
            <a:ext cx="7511572" cy="4511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C00000"/>
                </a:solidFill>
              </a:rPr>
              <a:t>Possible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to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have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“unlimited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capacity”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without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doing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>
                <a:solidFill>
                  <a:srgbClr val="C00000"/>
                </a:solidFill>
              </a:rPr>
              <a:t>copies?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629D43-717E-014C-8C58-6CEBB9906C2B}"/>
              </a:ext>
            </a:extLst>
          </p:cNvPr>
          <p:cNvSpPr/>
          <p:nvPr/>
        </p:nvSpPr>
        <p:spPr>
          <a:xfrm>
            <a:off x="1979802" y="4211273"/>
            <a:ext cx="2592198" cy="26844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6EE84F-1045-8F4E-A3CD-E9BCF9BF4169}"/>
              </a:ext>
            </a:extLst>
          </p:cNvPr>
          <p:cNvSpPr/>
          <p:nvPr/>
        </p:nvSpPr>
        <p:spPr>
          <a:xfrm>
            <a:off x="1979801" y="4688252"/>
            <a:ext cx="5360565" cy="268448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38346-B26F-014A-98D5-C382A559A178}"/>
              </a:ext>
            </a:extLst>
          </p:cNvPr>
          <p:cNvSpPr/>
          <p:nvPr/>
        </p:nvSpPr>
        <p:spPr>
          <a:xfrm>
            <a:off x="1979801" y="4211273"/>
            <a:ext cx="2592198" cy="26844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1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4.81481E-6 L 0.00017 0.06968 " pathEditMode="relative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7" grpId="1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6749</TotalTime>
  <Words>1152</Words>
  <Application>Microsoft Macintosh PowerPoint</Application>
  <PresentationFormat>On-screen Show (4:3)</PresentationFormat>
  <Paragraphs>433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Encode Sans Normal Black</vt:lpstr>
      <vt:lpstr>Open Sans</vt:lpstr>
      <vt:lpstr>Open Sans Light</vt:lpstr>
      <vt:lpstr>Uni Sans Regular</vt:lpstr>
      <vt:lpstr>Aharoni</vt:lpstr>
      <vt:lpstr>Apple Chancery</vt:lpstr>
      <vt:lpstr>Arial</vt:lpstr>
      <vt:lpstr>Calibri</vt:lpstr>
      <vt:lpstr>Cavolini</vt:lpstr>
      <vt:lpstr>Lucida Grande</vt:lpstr>
      <vt:lpstr>Menlo</vt:lpstr>
      <vt:lpstr>Custom Design</vt:lpstr>
      <vt:lpstr>1_Custom Design</vt:lpstr>
      <vt:lpstr>PowerPoint Presentation</vt:lpstr>
      <vt:lpstr>CSS143 Computer Programming (II)</vt:lpstr>
      <vt:lpstr>Question</vt:lpstr>
      <vt:lpstr>Abstract Data Type (ADT) Queue</vt:lpstr>
      <vt:lpstr>PowerPoint Presentation</vt:lpstr>
      <vt:lpstr>PowerPoint Presentation</vt:lpstr>
      <vt:lpstr>ADT Queue</vt:lpstr>
      <vt:lpstr>ADT Queue</vt:lpstr>
      <vt:lpstr>PowerPoint Presentation</vt:lpstr>
      <vt:lpstr>ADT Queue</vt:lpstr>
      <vt:lpstr>Introducing…</vt:lpstr>
      <vt:lpstr>Array vs List</vt:lpstr>
      <vt:lpstr>Array  List</vt:lpstr>
      <vt:lpstr>Memory Layout</vt:lpstr>
      <vt:lpstr>Memory Layout</vt:lpstr>
      <vt:lpstr>Array vs List</vt:lpstr>
      <vt:lpstr>Single Linked List vs Double Linked List</vt:lpstr>
      <vt:lpstr>Linked List</vt:lpstr>
      <vt:lpstr>Linked List</vt:lpstr>
      <vt:lpstr>Single Linked List</vt:lpstr>
      <vt:lpstr>Interface vs Implementation</vt:lpstr>
      <vt:lpstr>Single Linked List</vt:lpstr>
      <vt:lpstr>SingleLinkedList::add(int val)</vt:lpstr>
      <vt:lpstr>SingleLinkedList::add(int val)</vt:lpstr>
      <vt:lpstr>SingleLinkedList::add(int val)</vt:lpstr>
      <vt:lpstr>SingleLinkedList::add(int val)</vt:lpstr>
      <vt:lpstr>SingleLinkedList::addFirst(int val)</vt:lpstr>
      <vt:lpstr>SingleLinkedList::addFirst(int val)</vt:lpstr>
      <vt:lpstr>SingleLinkedList::removeFirst(int val)</vt:lpstr>
      <vt:lpstr>SingleLinkedList::removeFirst(int val)</vt:lpstr>
      <vt:lpstr>SingleLinkedList::removeFirst(int val)</vt:lpstr>
      <vt:lpstr>SingleLinkedList</vt:lpstr>
      <vt:lpstr>SingleLinkedList</vt:lpstr>
      <vt:lpstr>SingleLinkedList::add(int val)</vt:lpstr>
      <vt:lpstr>SingleLinkedList::add(int val)</vt:lpstr>
      <vt:lpstr>SingleLinkedList::addFirst(int val)</vt:lpstr>
      <vt:lpstr>SingleLinkedList::removeFirst(int val)</vt:lpstr>
      <vt:lpstr>SingleLinkedList::removeLast()</vt:lpstr>
      <vt:lpstr>SingleLinkedList::removeLast()</vt:lpstr>
      <vt:lpstr>SingleLinkedList::get(int index)</vt:lpstr>
      <vt:lpstr>SingleLinkedList::get(int index)</vt:lpstr>
      <vt:lpstr>Practice</vt:lpstr>
      <vt:lpstr>Practice</vt:lpstr>
      <vt:lpstr>Practice</vt:lpstr>
      <vt:lpstr>ADT Queue</vt:lpstr>
      <vt:lpstr>Queue with Linked List</vt:lpstr>
      <vt:lpstr>PowerPoint Presentation</vt:lpstr>
      <vt:lpstr>ADT Queue</vt:lpstr>
      <vt:lpstr>ADT List</vt:lpstr>
      <vt:lpstr>ADT List</vt:lpstr>
      <vt:lpstr>ADT List</vt:lpstr>
      <vt:lpstr>ADT List from java.util</vt:lpstr>
      <vt:lpstr>ADT Summary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511</cp:revision>
  <cp:lastPrinted>2016-02-10T20:19:12Z</cp:lastPrinted>
  <dcterms:created xsi:type="dcterms:W3CDTF">2014-10-14T00:51:43Z</dcterms:created>
  <dcterms:modified xsi:type="dcterms:W3CDTF">2020-10-15T00:35:33Z</dcterms:modified>
</cp:coreProperties>
</file>